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23"/>
  </p:notesMasterIdLst>
  <p:sldIdLst>
    <p:sldId id="301" r:id="rId2"/>
    <p:sldId id="282" r:id="rId3"/>
    <p:sldId id="283" r:id="rId4"/>
    <p:sldId id="284" r:id="rId5"/>
    <p:sldId id="285" r:id="rId6"/>
    <p:sldId id="286" r:id="rId7"/>
    <p:sldId id="287" r:id="rId8"/>
    <p:sldId id="288" r:id="rId9"/>
    <p:sldId id="289" r:id="rId10"/>
    <p:sldId id="290" r:id="rId11"/>
    <p:sldId id="291" r:id="rId12"/>
    <p:sldId id="292" r:id="rId13"/>
    <p:sldId id="293" r:id="rId14"/>
    <p:sldId id="294" r:id="rId15"/>
    <p:sldId id="302" r:id="rId16"/>
    <p:sldId id="295" r:id="rId17"/>
    <p:sldId id="296" r:id="rId18"/>
    <p:sldId id="297" r:id="rId19"/>
    <p:sldId id="298" r:id="rId20"/>
    <p:sldId id="299" r:id="rId21"/>
    <p:sldId id="300" r:id="rId22"/>
  </p:sldIdLst>
  <p:sldSz cx="13003213" cy="9752013"/>
  <p:notesSz cx="7023100" cy="9309100"/>
  <p:defaultTextStyle>
    <a:defPPr>
      <a:defRPr lang="en-GB"/>
    </a:defPPr>
    <a:lvl1pPr algn="ctr" defTabSz="457200" rtl="0" fontAlgn="base" hangingPunct="0">
      <a:spcBef>
        <a:spcPct val="0"/>
      </a:spcBef>
      <a:spcAft>
        <a:spcPct val="0"/>
      </a:spcAft>
      <a:buClr>
        <a:srgbClr val="000000"/>
      </a:buClr>
      <a:buSzPct val="100000"/>
      <a:buFont typeface="Times New Roman" pitchFamily="16" charset="0"/>
      <a:defRPr sz="4200" kern="1200">
        <a:solidFill>
          <a:schemeClr val="bg1"/>
        </a:solidFill>
        <a:latin typeface="Chalkduster" charset="0"/>
        <a:ea typeface="+mn-ea"/>
        <a:cs typeface="Arial Unicode MS" charset="0"/>
      </a:defRPr>
    </a:lvl1pPr>
    <a:lvl2pPr marL="742950" indent="-285750" algn="ctr" defTabSz="457200" rtl="0" fontAlgn="base" hangingPunct="0">
      <a:spcBef>
        <a:spcPct val="0"/>
      </a:spcBef>
      <a:spcAft>
        <a:spcPct val="0"/>
      </a:spcAft>
      <a:buClr>
        <a:srgbClr val="000000"/>
      </a:buClr>
      <a:buSzPct val="100000"/>
      <a:buFont typeface="Times New Roman" pitchFamily="16" charset="0"/>
      <a:defRPr sz="4200" kern="1200">
        <a:solidFill>
          <a:schemeClr val="bg1"/>
        </a:solidFill>
        <a:latin typeface="Chalkduster" charset="0"/>
        <a:ea typeface="+mn-ea"/>
        <a:cs typeface="Arial Unicode MS" charset="0"/>
      </a:defRPr>
    </a:lvl2pPr>
    <a:lvl3pPr marL="1143000" indent="-228600" algn="ctr" defTabSz="457200" rtl="0" fontAlgn="base" hangingPunct="0">
      <a:spcBef>
        <a:spcPct val="0"/>
      </a:spcBef>
      <a:spcAft>
        <a:spcPct val="0"/>
      </a:spcAft>
      <a:buClr>
        <a:srgbClr val="000000"/>
      </a:buClr>
      <a:buSzPct val="100000"/>
      <a:buFont typeface="Times New Roman" pitchFamily="16" charset="0"/>
      <a:defRPr sz="4200" kern="1200">
        <a:solidFill>
          <a:schemeClr val="bg1"/>
        </a:solidFill>
        <a:latin typeface="Chalkduster" charset="0"/>
        <a:ea typeface="+mn-ea"/>
        <a:cs typeface="Arial Unicode MS" charset="0"/>
      </a:defRPr>
    </a:lvl3pPr>
    <a:lvl4pPr marL="1600200" indent="-228600" algn="ctr" defTabSz="457200" rtl="0" fontAlgn="base" hangingPunct="0">
      <a:spcBef>
        <a:spcPct val="0"/>
      </a:spcBef>
      <a:spcAft>
        <a:spcPct val="0"/>
      </a:spcAft>
      <a:buClr>
        <a:srgbClr val="000000"/>
      </a:buClr>
      <a:buSzPct val="100000"/>
      <a:buFont typeface="Times New Roman" pitchFamily="16" charset="0"/>
      <a:defRPr sz="4200" kern="1200">
        <a:solidFill>
          <a:schemeClr val="bg1"/>
        </a:solidFill>
        <a:latin typeface="Chalkduster" charset="0"/>
        <a:ea typeface="+mn-ea"/>
        <a:cs typeface="Arial Unicode MS" charset="0"/>
      </a:defRPr>
    </a:lvl4pPr>
    <a:lvl5pPr marL="2057400" indent="-228600" algn="ctr" defTabSz="457200" rtl="0" fontAlgn="base" hangingPunct="0">
      <a:spcBef>
        <a:spcPct val="0"/>
      </a:spcBef>
      <a:spcAft>
        <a:spcPct val="0"/>
      </a:spcAft>
      <a:buClr>
        <a:srgbClr val="000000"/>
      </a:buClr>
      <a:buSzPct val="100000"/>
      <a:buFont typeface="Times New Roman" pitchFamily="16" charset="0"/>
      <a:defRPr sz="4200" kern="1200">
        <a:solidFill>
          <a:schemeClr val="bg1"/>
        </a:solidFill>
        <a:latin typeface="Chalkduster" charset="0"/>
        <a:ea typeface="+mn-ea"/>
        <a:cs typeface="Arial Unicode MS" charset="0"/>
      </a:defRPr>
    </a:lvl5pPr>
    <a:lvl6pPr marL="2286000" algn="l" defTabSz="914400" rtl="0" eaLnBrk="1" latinLnBrk="0" hangingPunct="1">
      <a:defRPr sz="4200" kern="1200">
        <a:solidFill>
          <a:schemeClr val="bg1"/>
        </a:solidFill>
        <a:latin typeface="Chalkduster" charset="0"/>
        <a:ea typeface="+mn-ea"/>
        <a:cs typeface="Arial Unicode MS" charset="0"/>
      </a:defRPr>
    </a:lvl6pPr>
    <a:lvl7pPr marL="2743200" algn="l" defTabSz="914400" rtl="0" eaLnBrk="1" latinLnBrk="0" hangingPunct="1">
      <a:defRPr sz="4200" kern="1200">
        <a:solidFill>
          <a:schemeClr val="bg1"/>
        </a:solidFill>
        <a:latin typeface="Chalkduster" charset="0"/>
        <a:ea typeface="+mn-ea"/>
        <a:cs typeface="Arial Unicode MS" charset="0"/>
      </a:defRPr>
    </a:lvl7pPr>
    <a:lvl8pPr marL="3200400" algn="l" defTabSz="914400" rtl="0" eaLnBrk="1" latinLnBrk="0" hangingPunct="1">
      <a:defRPr sz="4200" kern="1200">
        <a:solidFill>
          <a:schemeClr val="bg1"/>
        </a:solidFill>
        <a:latin typeface="Chalkduster" charset="0"/>
        <a:ea typeface="+mn-ea"/>
        <a:cs typeface="Arial Unicode MS" charset="0"/>
      </a:defRPr>
    </a:lvl8pPr>
    <a:lvl9pPr marL="3657600" algn="l" defTabSz="914400" rtl="0" eaLnBrk="1" latinLnBrk="0" hangingPunct="1">
      <a:defRPr sz="4200" kern="1200">
        <a:solidFill>
          <a:schemeClr val="bg1"/>
        </a:solidFill>
        <a:latin typeface="Chalkduster" charset="0"/>
        <a:ea typeface="+mn-ea"/>
        <a:cs typeface="Arial Unicode MS"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FFF4F"/>
    <a:srgbClr val="10CA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5240" autoAdjust="0"/>
  </p:normalViewPr>
  <p:slideViewPr>
    <p:cSldViewPr>
      <p:cViewPr>
        <p:scale>
          <a:sx n="35" d="100"/>
          <a:sy n="35" d="100"/>
        </p:scale>
        <p:origin x="-876" y="-72"/>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59" d="100"/>
          <a:sy n="59" d="100"/>
        </p:scale>
        <p:origin x="-1752" y="-72"/>
      </p:cViewPr>
      <p:guideLst>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30" name="AutoShape 1"/>
          <p:cNvSpPr>
            <a:spLocks noChangeArrowheads="1"/>
          </p:cNvSpPr>
          <p:nvPr/>
        </p:nvSpPr>
        <p:spPr bwMode="auto">
          <a:xfrm>
            <a:off x="0" y="0"/>
            <a:ext cx="7023100" cy="9309100"/>
          </a:xfrm>
          <a:prstGeom prst="roundRect">
            <a:avLst>
              <a:gd name="adj" fmla="val 23"/>
            </a:avLst>
          </a:prstGeom>
          <a:solidFill>
            <a:srgbClr val="FFFFFF"/>
          </a:solidFill>
          <a:ln>
            <a:noFill/>
          </a:ln>
          <a:effectLst/>
          <a:extLst>
            <a:ext uri="{91240B29-F687-4F45-9708-019B960494DF}">
              <a14:hiddenLine xmlns:a14="http://schemas.microsoft.com/office/drawing/2010/main" w="936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324" tIns="46662" rIns="93324" bIns="46662" anchor="ctr"/>
          <a:lstStyle/>
          <a:p>
            <a:endParaRPr lang="en-US" altLang="en-US"/>
          </a:p>
        </p:txBody>
      </p:sp>
      <p:sp>
        <p:nvSpPr>
          <p:cNvPr id="22531" name="AutoShape 2"/>
          <p:cNvSpPr>
            <a:spLocks noChangeArrowheads="1"/>
          </p:cNvSpPr>
          <p:nvPr/>
        </p:nvSpPr>
        <p:spPr bwMode="auto">
          <a:xfrm>
            <a:off x="0" y="0"/>
            <a:ext cx="7023100" cy="9309100"/>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324" tIns="46662" rIns="93324" bIns="46662" anchor="ctr"/>
          <a:lstStyle/>
          <a:p>
            <a:endParaRPr lang="en-US" altLang="en-US"/>
          </a:p>
        </p:txBody>
      </p:sp>
      <p:sp>
        <p:nvSpPr>
          <p:cNvPr id="22532" name="AutoShape 3"/>
          <p:cNvSpPr>
            <a:spLocks noChangeArrowheads="1"/>
          </p:cNvSpPr>
          <p:nvPr/>
        </p:nvSpPr>
        <p:spPr bwMode="auto">
          <a:xfrm>
            <a:off x="0" y="0"/>
            <a:ext cx="7023100" cy="9309100"/>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324" tIns="46662" rIns="93324" bIns="46662" anchor="ctr"/>
          <a:lstStyle/>
          <a:p>
            <a:endParaRPr lang="en-US" altLang="en-US"/>
          </a:p>
        </p:txBody>
      </p:sp>
      <p:sp>
        <p:nvSpPr>
          <p:cNvPr id="22533" name="AutoShape 4"/>
          <p:cNvSpPr>
            <a:spLocks noChangeArrowheads="1"/>
          </p:cNvSpPr>
          <p:nvPr/>
        </p:nvSpPr>
        <p:spPr bwMode="auto">
          <a:xfrm>
            <a:off x="0" y="0"/>
            <a:ext cx="7023100" cy="9309100"/>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324" tIns="46662" rIns="93324" bIns="46662" anchor="ctr"/>
          <a:lstStyle/>
          <a:p>
            <a:endParaRPr lang="en-US" altLang="en-US"/>
          </a:p>
        </p:txBody>
      </p:sp>
      <p:sp>
        <p:nvSpPr>
          <p:cNvPr id="22534" name="AutoShape 5"/>
          <p:cNvSpPr>
            <a:spLocks noChangeArrowheads="1"/>
          </p:cNvSpPr>
          <p:nvPr/>
        </p:nvSpPr>
        <p:spPr bwMode="auto">
          <a:xfrm>
            <a:off x="0" y="0"/>
            <a:ext cx="7023100" cy="9309100"/>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324" tIns="46662" rIns="93324" bIns="46662" anchor="ctr"/>
          <a:lstStyle/>
          <a:p>
            <a:endParaRPr lang="en-US" altLang="en-US"/>
          </a:p>
        </p:txBody>
      </p:sp>
      <p:sp>
        <p:nvSpPr>
          <p:cNvPr id="22535" name="AutoShape 6"/>
          <p:cNvSpPr>
            <a:spLocks noChangeArrowheads="1"/>
          </p:cNvSpPr>
          <p:nvPr/>
        </p:nvSpPr>
        <p:spPr bwMode="auto">
          <a:xfrm>
            <a:off x="0" y="0"/>
            <a:ext cx="7023100" cy="9309100"/>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324" tIns="46662" rIns="93324" bIns="46662" anchor="ctr"/>
          <a:lstStyle/>
          <a:p>
            <a:endParaRPr lang="en-US" altLang="en-US"/>
          </a:p>
        </p:txBody>
      </p:sp>
      <p:sp>
        <p:nvSpPr>
          <p:cNvPr id="22536" name="AutoShape 7"/>
          <p:cNvSpPr>
            <a:spLocks noChangeArrowheads="1"/>
          </p:cNvSpPr>
          <p:nvPr/>
        </p:nvSpPr>
        <p:spPr bwMode="auto">
          <a:xfrm>
            <a:off x="0" y="0"/>
            <a:ext cx="7023100" cy="9309100"/>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324" tIns="46662" rIns="93324" bIns="46662" anchor="ctr"/>
          <a:lstStyle/>
          <a:p>
            <a:endParaRPr lang="en-US" altLang="en-US"/>
          </a:p>
        </p:txBody>
      </p:sp>
      <p:sp>
        <p:nvSpPr>
          <p:cNvPr id="22537" name="AutoShape 8"/>
          <p:cNvSpPr>
            <a:spLocks noChangeArrowheads="1"/>
          </p:cNvSpPr>
          <p:nvPr/>
        </p:nvSpPr>
        <p:spPr bwMode="auto">
          <a:xfrm>
            <a:off x="0" y="0"/>
            <a:ext cx="7023100" cy="9309100"/>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324" tIns="46662" rIns="93324" bIns="46662" anchor="ctr"/>
          <a:lstStyle/>
          <a:p>
            <a:endParaRPr lang="en-US" altLang="en-US"/>
          </a:p>
        </p:txBody>
      </p:sp>
      <p:sp>
        <p:nvSpPr>
          <p:cNvPr id="22538" name="AutoShape 9"/>
          <p:cNvSpPr>
            <a:spLocks noChangeArrowheads="1"/>
          </p:cNvSpPr>
          <p:nvPr/>
        </p:nvSpPr>
        <p:spPr bwMode="auto">
          <a:xfrm>
            <a:off x="0" y="0"/>
            <a:ext cx="7023100" cy="9309100"/>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324" tIns="46662" rIns="93324" bIns="46662" anchor="ctr"/>
          <a:lstStyle/>
          <a:p>
            <a:endParaRPr lang="en-US" altLang="en-US"/>
          </a:p>
        </p:txBody>
      </p:sp>
      <p:sp>
        <p:nvSpPr>
          <p:cNvPr id="22539" name="AutoShape 10"/>
          <p:cNvSpPr>
            <a:spLocks noChangeArrowheads="1"/>
          </p:cNvSpPr>
          <p:nvPr/>
        </p:nvSpPr>
        <p:spPr bwMode="auto">
          <a:xfrm>
            <a:off x="0" y="0"/>
            <a:ext cx="7023100" cy="9309100"/>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324" tIns="46662" rIns="93324" bIns="46662" anchor="ctr"/>
          <a:lstStyle/>
          <a:p>
            <a:endParaRPr lang="en-US" altLang="en-US"/>
          </a:p>
        </p:txBody>
      </p:sp>
      <p:sp>
        <p:nvSpPr>
          <p:cNvPr id="22540" name="AutoShape 11"/>
          <p:cNvSpPr>
            <a:spLocks noChangeArrowheads="1"/>
          </p:cNvSpPr>
          <p:nvPr/>
        </p:nvSpPr>
        <p:spPr bwMode="auto">
          <a:xfrm>
            <a:off x="0" y="0"/>
            <a:ext cx="7023100" cy="9309100"/>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324" tIns="46662" rIns="93324" bIns="46662" anchor="ctr"/>
          <a:lstStyle/>
          <a:p>
            <a:endParaRPr lang="en-US" altLang="en-US"/>
          </a:p>
        </p:txBody>
      </p:sp>
      <p:sp>
        <p:nvSpPr>
          <p:cNvPr id="22541" name="Rectangle 12"/>
          <p:cNvSpPr>
            <a:spLocks noGrp="1" noRot="1" noChangeAspect="1" noChangeArrowheads="1"/>
          </p:cNvSpPr>
          <p:nvPr>
            <p:ph type="sldImg"/>
          </p:nvPr>
        </p:nvSpPr>
        <p:spPr bwMode="auto">
          <a:xfrm>
            <a:off x="1185863" y="706438"/>
            <a:ext cx="4627562" cy="34718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2061" name="Rectangle 13"/>
          <p:cNvSpPr>
            <a:spLocks noGrp="1" noChangeArrowheads="1"/>
          </p:cNvSpPr>
          <p:nvPr>
            <p:ph type="body"/>
          </p:nvPr>
        </p:nvSpPr>
        <p:spPr bwMode="auto">
          <a:xfrm>
            <a:off x="701831" y="4420982"/>
            <a:ext cx="5599078" cy="41705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en-US" altLang="en-US" noProof="0" smtClean="0"/>
          </a:p>
        </p:txBody>
      </p:sp>
      <p:sp>
        <p:nvSpPr>
          <p:cNvPr id="22543" name="Text Box 14"/>
          <p:cNvSpPr txBox="1">
            <a:spLocks noChangeArrowheads="1"/>
          </p:cNvSpPr>
          <p:nvPr/>
        </p:nvSpPr>
        <p:spPr bwMode="auto">
          <a:xfrm>
            <a:off x="1" y="2"/>
            <a:ext cx="3032485" cy="4503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324" tIns="46662" rIns="93324" bIns="46662" anchor="ctr"/>
          <a:lstStyle/>
          <a:p>
            <a:endParaRPr lang="en-US" altLang="en-US"/>
          </a:p>
        </p:txBody>
      </p:sp>
      <p:sp>
        <p:nvSpPr>
          <p:cNvPr id="22544" name="Text Box 15"/>
          <p:cNvSpPr txBox="1">
            <a:spLocks noChangeArrowheads="1"/>
          </p:cNvSpPr>
          <p:nvPr/>
        </p:nvSpPr>
        <p:spPr bwMode="auto">
          <a:xfrm>
            <a:off x="3975046" y="2"/>
            <a:ext cx="3031286" cy="4503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324" tIns="46662" rIns="93324" bIns="46662" anchor="ctr"/>
          <a:lstStyle/>
          <a:p>
            <a:endParaRPr lang="en-US" altLang="en-US"/>
          </a:p>
        </p:txBody>
      </p:sp>
      <p:sp>
        <p:nvSpPr>
          <p:cNvPr id="22545" name="Text Box 16"/>
          <p:cNvSpPr txBox="1">
            <a:spLocks noChangeArrowheads="1"/>
          </p:cNvSpPr>
          <p:nvPr/>
        </p:nvSpPr>
        <p:spPr bwMode="auto">
          <a:xfrm>
            <a:off x="1" y="8844067"/>
            <a:ext cx="3032485" cy="44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324" tIns="46662" rIns="93324" bIns="46662" anchor="ctr"/>
          <a:lstStyle/>
          <a:p>
            <a:endParaRPr lang="en-US" altLang="en-US"/>
          </a:p>
        </p:txBody>
      </p:sp>
      <p:sp>
        <p:nvSpPr>
          <p:cNvPr id="2065" name="Rectangle 17"/>
          <p:cNvSpPr>
            <a:spLocks noGrp="1" noChangeArrowheads="1"/>
          </p:cNvSpPr>
          <p:nvPr>
            <p:ph type="sldNum"/>
          </p:nvPr>
        </p:nvSpPr>
        <p:spPr bwMode="auto">
          <a:xfrm>
            <a:off x="3975048" y="8844067"/>
            <a:ext cx="3028891" cy="446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a:lnSpc>
                <a:spcPct val="95000"/>
              </a:lnSpc>
              <a:buClrTx/>
              <a:buFontTx/>
              <a:buNone/>
              <a:tabLst>
                <a:tab pos="0" algn="l"/>
                <a:tab pos="466618" algn="l"/>
                <a:tab pos="933237" algn="l"/>
                <a:tab pos="1399855" algn="l"/>
                <a:tab pos="1866473" algn="l"/>
                <a:tab pos="2333092" algn="l"/>
                <a:tab pos="2799710" algn="l"/>
                <a:tab pos="3266328" algn="l"/>
                <a:tab pos="3732947" algn="l"/>
                <a:tab pos="4199565" algn="l"/>
                <a:tab pos="4666183" algn="l"/>
                <a:tab pos="5132802" algn="l"/>
                <a:tab pos="5599420" algn="l"/>
                <a:tab pos="6066038" algn="l"/>
                <a:tab pos="6532656" algn="l"/>
                <a:tab pos="6999275" algn="l"/>
                <a:tab pos="7465893" algn="l"/>
                <a:tab pos="7932511" algn="l"/>
                <a:tab pos="8399130" algn="l"/>
                <a:tab pos="8865748" algn="l"/>
                <a:tab pos="9332366" algn="l"/>
              </a:tabLst>
              <a:defRPr sz="1400" smtClean="0">
                <a:solidFill>
                  <a:srgbClr val="000000"/>
                </a:solidFill>
                <a:latin typeface="Times New Roman" pitchFamily="16" charset="0"/>
              </a:defRPr>
            </a:lvl1pPr>
          </a:lstStyle>
          <a:p>
            <a:pPr>
              <a:defRPr/>
            </a:pPr>
            <a:fld id="{A2EB236C-ABD7-4145-987A-6D8A2DEB8100}" type="slidenum">
              <a:rPr lang="en-US" altLang="en-US"/>
              <a:pPr>
                <a:defRPr/>
              </a:pPr>
              <a:t>‹#›</a:t>
            </a:fld>
            <a:endParaRPr lang="en-US" altLang="en-US"/>
          </a:p>
        </p:txBody>
      </p:sp>
    </p:spTree>
    <p:extLst>
      <p:ext uri="{BB962C8B-B14F-4D97-AF65-F5344CB8AC3E}">
        <p14:creationId xmlns:p14="http://schemas.microsoft.com/office/powerpoint/2010/main" val="1008852089"/>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Ground Beef is a very versatile food.  It can be used in a variety of dishes from one-skillet meals, appetizers, breakfast, tailgate parties or burgers for the grill.  </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endParaRPr lang="en-US" altLang="en-US" sz="1200" dirty="0" smtClean="0">
              <a:ea typeface="Microsoft YaHei" charset="-122"/>
            </a:endParaRP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Ground Beef is one of the most versatile types of protein sources with endless recipe options in the kitchen.</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endParaRPr lang="en-US" altLang="en-US" sz="1200" dirty="0" smtClean="0">
              <a:ea typeface="Microsoft YaHei" charset="-122"/>
            </a:endParaRP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Let's learn the basics of Ground Beef.</a:t>
            </a:r>
          </a:p>
          <a:p>
            <a:endParaRPr lang="en-US" dirty="0"/>
          </a:p>
        </p:txBody>
      </p:sp>
      <p:sp>
        <p:nvSpPr>
          <p:cNvPr id="4" name="Slide Number Placeholder 3"/>
          <p:cNvSpPr>
            <a:spLocks noGrp="1"/>
          </p:cNvSpPr>
          <p:nvPr>
            <p:ph type="sldNum" idx="10"/>
          </p:nvPr>
        </p:nvSpPr>
        <p:spPr/>
        <p:txBody>
          <a:bodyPr/>
          <a:lstStyle/>
          <a:p>
            <a:pPr>
              <a:defRPr/>
            </a:pPr>
            <a:fld id="{A2EB236C-ABD7-4145-987A-6D8A2DEB8100}" type="slidenum">
              <a:rPr lang="en-US" altLang="en-US" smtClean="0"/>
              <a:pPr>
                <a:defRPr/>
              </a:pPr>
              <a:t>1</a:t>
            </a:fld>
            <a:endParaRPr lang="en-US" altLang="en-US"/>
          </a:p>
        </p:txBody>
      </p:sp>
    </p:spTree>
    <p:extLst>
      <p:ext uri="{BB962C8B-B14F-4D97-AF65-F5344CB8AC3E}">
        <p14:creationId xmlns:p14="http://schemas.microsoft.com/office/powerpoint/2010/main" val="2334829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8" name="Rectangle 17"/>
          <p:cNvSpPr>
            <a:spLocks noGrp="1" noChangeArrowheads="1"/>
          </p:cNvSpPr>
          <p:nvPr>
            <p:ph type="sldNum" sz="quarter"/>
          </p:nvPr>
        </p:nvSpPr>
        <p:spPr>
          <a:noFill/>
        </p:spPr>
        <p:txBody>
          <a:bodyPr/>
          <a:lstStyle>
            <a:lvl1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1pPr>
            <a:lvl2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2pPr>
            <a:lvl3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3pPr>
            <a:lvl4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4pPr>
            <a:lvl5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9pPr>
          </a:lstStyle>
          <a:p>
            <a:pPr eaLnBrk="1"/>
            <a:fld id="{ABD089F0-BFA0-4222-AE96-3DA5F1171771}" type="slidenum">
              <a:rPr lang="en-US" altLang="en-US" sz="1400">
                <a:solidFill>
                  <a:srgbClr val="000000"/>
                </a:solidFill>
                <a:latin typeface="Times New Roman" pitchFamily="16" charset="0"/>
              </a:rPr>
              <a:pPr eaLnBrk="1"/>
              <a:t>2</a:t>
            </a:fld>
            <a:endParaRPr lang="en-US" altLang="en-US" sz="1400">
              <a:solidFill>
                <a:srgbClr val="000000"/>
              </a:solidFill>
              <a:latin typeface="Times New Roman" pitchFamily="16" charset="0"/>
            </a:endParaRPr>
          </a:p>
        </p:txBody>
      </p:sp>
      <p:sp>
        <p:nvSpPr>
          <p:cNvPr id="24579" name="Text Box 1"/>
          <p:cNvSpPr txBox="1">
            <a:spLocks noChangeArrowheads="1"/>
          </p:cNvSpPr>
          <p:nvPr/>
        </p:nvSpPr>
        <p:spPr bwMode="auto">
          <a:xfrm>
            <a:off x="3975046" y="8844067"/>
            <a:ext cx="3031286" cy="44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9pPr>
          </a:lstStyle>
          <a:p>
            <a:pPr algn="r" eaLnBrk="1">
              <a:lnSpc>
                <a:spcPct val="95000"/>
              </a:lnSpc>
              <a:buClrTx/>
              <a:buFontTx/>
              <a:buNone/>
            </a:pPr>
            <a:fld id="{FEF8D344-7E9E-4DA8-BDE8-B529AF576BE5}" type="slidenum">
              <a:rPr lang="en-US" altLang="en-US" sz="1400">
                <a:solidFill>
                  <a:srgbClr val="000000"/>
                </a:solidFill>
                <a:latin typeface="Times New Roman" pitchFamily="16" charset="0"/>
              </a:rPr>
              <a:pPr algn="r" eaLnBrk="1">
                <a:lnSpc>
                  <a:spcPct val="95000"/>
                </a:lnSpc>
                <a:buClrTx/>
                <a:buFontTx/>
                <a:buNone/>
              </a:pPr>
              <a:t>2</a:t>
            </a:fld>
            <a:endParaRPr lang="en-US" altLang="en-US" sz="1400">
              <a:solidFill>
                <a:srgbClr val="000000"/>
              </a:solidFill>
              <a:latin typeface="Times New Roman" pitchFamily="16" charset="0"/>
            </a:endParaRPr>
          </a:p>
        </p:txBody>
      </p:sp>
      <p:sp>
        <p:nvSpPr>
          <p:cNvPr id="24580" name="Rectangle 2"/>
          <p:cNvSpPr txBox="1">
            <a:spLocks noGrp="1" noRot="1" noChangeAspect="1" noChangeArrowheads="1" noTextEdit="1"/>
          </p:cNvSpPr>
          <p:nvPr>
            <p:ph type="sldImg"/>
          </p:nvPr>
        </p:nvSpPr>
        <p:spPr>
          <a:xfrm>
            <a:off x="1184275" y="698500"/>
            <a:ext cx="4654550" cy="3490913"/>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4581" name="Text Box 3"/>
          <p:cNvSpPr txBox="1">
            <a:spLocks noGrp="1" noChangeArrowheads="1"/>
          </p:cNvSpPr>
          <p:nvPr>
            <p:ph type="body" idx="1"/>
          </p:nvPr>
        </p:nvSpPr>
        <p:spPr>
          <a:xfrm>
            <a:off x="701831" y="4420983"/>
            <a:ext cx="5619438" cy="4277893"/>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latin typeface="Times New Roman" panose="02020603050405020304" pitchFamily="18" charset="0"/>
                <a:ea typeface="Microsoft YaHei" charset="-122"/>
                <a:cs typeface="Times New Roman" panose="02020603050405020304" pitchFamily="18" charset="0"/>
              </a:rPr>
              <a:t>When you purchase Ground Beef, you may</a:t>
            </a:r>
            <a:r>
              <a:rPr lang="en-US" altLang="en-US" sz="1200" baseline="0" dirty="0" smtClean="0">
                <a:latin typeface="Times New Roman" panose="02020603050405020304" pitchFamily="18" charset="0"/>
                <a:ea typeface="Microsoft YaHei" charset="-122"/>
                <a:cs typeface="Times New Roman" panose="02020603050405020304" pitchFamily="18" charset="0"/>
              </a:rPr>
              <a:t> find different choices</a:t>
            </a:r>
            <a:r>
              <a:rPr lang="en-US" altLang="en-US" sz="1200" dirty="0" smtClean="0">
                <a:latin typeface="Times New Roman" panose="02020603050405020304" pitchFamily="18" charset="0"/>
                <a:ea typeface="Microsoft YaHei" charset="-122"/>
                <a:cs typeface="Times New Roman" panose="02020603050405020304" pitchFamily="18" charset="0"/>
              </a:rPr>
              <a:t>. Be sure to read the label to ensure you are buying the best type of Ground Beef for your intended purpose.</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endParaRPr lang="en-US" altLang="en-US" sz="1200" dirty="0" smtClean="0">
              <a:ea typeface="Microsoft YaHei" charset="-122"/>
            </a:endParaRP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Ground Beef - </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-chopped fresh and/or frozen beef muscle</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-less than 30% fat</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-no added seasonings, water or extenders</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endParaRPr lang="en-US" altLang="en-US" sz="1200" dirty="0" smtClean="0">
              <a:ea typeface="Microsoft YaHei" charset="-122"/>
            </a:endParaRP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Hamburger -</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-may have added beef fat, seasonings but no water, phosphates, extenders or binders added</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endParaRPr lang="en-US" altLang="en-US" sz="1200" dirty="0" smtClean="0">
              <a:ea typeface="Microsoft YaHei" charset="-122"/>
            </a:endParaRP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Beef Patties-</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-may have added ingredients as labeled</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endParaRPr lang="en-US" altLang="en-US" sz="1200" dirty="0" smtClean="0">
              <a:ea typeface="Microsoft YaHei" charset="-122"/>
            </a:endParaRP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endParaRPr lang="en-US" altLang="en-US" sz="1200" dirty="0" smtClean="0">
              <a:ea typeface="Microsoft YaHei"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02" name="Rectangle 17"/>
          <p:cNvSpPr>
            <a:spLocks noGrp="1" noChangeArrowheads="1"/>
          </p:cNvSpPr>
          <p:nvPr>
            <p:ph type="sldNum" sz="quarter"/>
          </p:nvPr>
        </p:nvSpPr>
        <p:spPr>
          <a:noFill/>
        </p:spPr>
        <p:txBody>
          <a:bodyPr/>
          <a:lstStyle>
            <a:lvl1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1pPr>
            <a:lvl2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2pPr>
            <a:lvl3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3pPr>
            <a:lvl4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4pPr>
            <a:lvl5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9pPr>
          </a:lstStyle>
          <a:p>
            <a:pPr eaLnBrk="1"/>
            <a:fld id="{65DFCD55-A082-46B5-A4C8-6FF525177526}" type="slidenum">
              <a:rPr lang="en-US" altLang="en-US" sz="1400">
                <a:solidFill>
                  <a:srgbClr val="000000"/>
                </a:solidFill>
                <a:latin typeface="Times New Roman" pitchFamily="16" charset="0"/>
              </a:rPr>
              <a:pPr eaLnBrk="1"/>
              <a:t>3</a:t>
            </a:fld>
            <a:endParaRPr lang="en-US" altLang="en-US" sz="1400">
              <a:solidFill>
                <a:srgbClr val="000000"/>
              </a:solidFill>
              <a:latin typeface="Times New Roman" pitchFamily="16" charset="0"/>
            </a:endParaRPr>
          </a:p>
        </p:txBody>
      </p:sp>
      <p:sp>
        <p:nvSpPr>
          <p:cNvPr id="25603" name="Text Box 1"/>
          <p:cNvSpPr txBox="1">
            <a:spLocks noChangeArrowheads="1"/>
          </p:cNvSpPr>
          <p:nvPr/>
        </p:nvSpPr>
        <p:spPr bwMode="auto">
          <a:xfrm>
            <a:off x="3975046" y="8844067"/>
            <a:ext cx="3031286" cy="44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9pPr>
          </a:lstStyle>
          <a:p>
            <a:pPr algn="r" eaLnBrk="1">
              <a:lnSpc>
                <a:spcPct val="95000"/>
              </a:lnSpc>
              <a:buClrTx/>
              <a:buFontTx/>
              <a:buNone/>
            </a:pPr>
            <a:fld id="{E12FEC38-5D05-452C-A900-180F42D2F195}" type="slidenum">
              <a:rPr lang="en-US" altLang="en-US" sz="1400">
                <a:solidFill>
                  <a:srgbClr val="000000"/>
                </a:solidFill>
                <a:latin typeface="Times New Roman" pitchFamily="16" charset="0"/>
              </a:rPr>
              <a:pPr algn="r" eaLnBrk="1">
                <a:lnSpc>
                  <a:spcPct val="95000"/>
                </a:lnSpc>
                <a:buClrTx/>
                <a:buFontTx/>
                <a:buNone/>
              </a:pPr>
              <a:t>3</a:t>
            </a:fld>
            <a:endParaRPr lang="en-US" altLang="en-US" sz="1400">
              <a:solidFill>
                <a:srgbClr val="000000"/>
              </a:solidFill>
              <a:latin typeface="Times New Roman" pitchFamily="16" charset="0"/>
            </a:endParaRPr>
          </a:p>
        </p:txBody>
      </p:sp>
      <p:sp>
        <p:nvSpPr>
          <p:cNvPr id="25604" name="Rectangle 2"/>
          <p:cNvSpPr txBox="1">
            <a:spLocks noGrp="1" noRot="1" noChangeAspect="1" noChangeArrowheads="1" noTextEdit="1"/>
          </p:cNvSpPr>
          <p:nvPr>
            <p:ph type="sldImg"/>
          </p:nvPr>
        </p:nvSpPr>
        <p:spPr>
          <a:xfrm>
            <a:off x="1181100" y="706438"/>
            <a:ext cx="4651375" cy="348932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5605" name="Text Box 3"/>
          <p:cNvSpPr txBox="1">
            <a:spLocks noGrp="1" noChangeArrowheads="1"/>
          </p:cNvSpPr>
          <p:nvPr>
            <p:ph type="body" idx="1"/>
          </p:nvPr>
        </p:nvSpPr>
        <p:spPr>
          <a:xfrm>
            <a:off x="701831" y="4420984"/>
            <a:ext cx="5615846" cy="4482003"/>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indent="0" algn="l" defTabSz="457200" rtl="0" eaLnBrk="0" fontAlgn="base" latinLnBrk="0" hangingPunct="0">
              <a:lnSpc>
                <a:spcPct val="100000"/>
              </a:lnSpc>
              <a:spcBef>
                <a:spcPts val="463"/>
              </a:spcBef>
              <a:spcAft>
                <a:spcPct val="0"/>
              </a:spcAft>
              <a:buClrTx/>
              <a:buSzPct val="100000"/>
              <a:buFont typeface="Times New Roman" pitchFamily="16" charset="0"/>
              <a:buNone/>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a:pPr>
            <a:r>
              <a:rPr lang="en-US" altLang="en-US" sz="1200" dirty="0" smtClean="0">
                <a:ea typeface="Microsoft YaHei" charset="-122"/>
              </a:rPr>
              <a:t>Understanding the label is an important consumer skill.</a:t>
            </a:r>
            <a:r>
              <a:rPr lang="en-US" altLang="en-US" sz="1200" baseline="0" dirty="0" smtClean="0">
                <a:ea typeface="Microsoft YaHei" charset="-122"/>
              </a:rPr>
              <a:t> </a:t>
            </a:r>
            <a:r>
              <a:rPr lang="en-US" altLang="en-US" sz="1200" dirty="0" smtClean="0">
                <a:ea typeface="Microsoft YaHei" charset="-122"/>
              </a:rPr>
              <a:t>The labeling of meat products must comply with the Federal Meat Inspection Act (FMIA) and follow meat inspection regulations and labeling policies.  </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endParaRPr lang="en-US" altLang="en-US" sz="1200" dirty="0" smtClean="0">
              <a:ea typeface="Microsoft YaHei" charset="-122"/>
            </a:endParaRP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USDA (United States Department of Agriculture) Food Safety and Inspection Service is responsible to ensure that meat products are wholesome, unadulterated, and correctly labeled and packaged.</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endParaRPr lang="en-US" altLang="en-US" sz="1200" dirty="0" smtClean="0">
              <a:ea typeface="Microsoft YaHei" charset="-122"/>
            </a:endParaRP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Meat grades are assigned as a standard of quality only.  It is voluntary for a company to hire a Federal Grader to certify the quality of the product.  Meat inspection is mandatory.</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endParaRPr lang="en-US" altLang="en-US" sz="1200" dirty="0" smtClean="0">
              <a:ea typeface="Microsoft YaHei" charset="-122"/>
            </a:endParaRP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USDA – inspected plants have Sanitation Standard Operating Procedures that cover policies such as the cleaning of grinding machines and the handling and chilling of ground beef.  It is important that stores and consumers follow stringent sanitary procedures.</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endParaRPr lang="en-US" altLang="en-US" sz="1200" dirty="0" smtClean="0">
              <a:ea typeface="Microsoft YaHei" charset="-122"/>
            </a:endParaRP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The label will indicate the net weight measured in pounds for the entire package. The unit price means the cost per pound of the Ground Beef. The total price is shown on the package and determined by multiplying the net weight times the unit price in each package.</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endParaRPr lang="en-US" altLang="en-US" sz="1200" dirty="0" smtClean="0">
              <a:ea typeface="Microsoft YaHei"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6" name="Rectangle 17"/>
          <p:cNvSpPr>
            <a:spLocks noGrp="1" noChangeArrowheads="1"/>
          </p:cNvSpPr>
          <p:nvPr>
            <p:ph type="sldNum" sz="quarter"/>
          </p:nvPr>
        </p:nvSpPr>
        <p:spPr>
          <a:noFill/>
        </p:spPr>
        <p:txBody>
          <a:bodyPr/>
          <a:lstStyle>
            <a:lvl1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1pPr>
            <a:lvl2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2pPr>
            <a:lvl3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3pPr>
            <a:lvl4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4pPr>
            <a:lvl5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9pPr>
          </a:lstStyle>
          <a:p>
            <a:pPr eaLnBrk="1"/>
            <a:fld id="{D26FB5FF-B112-499B-919A-C9FF4FF444E0}" type="slidenum">
              <a:rPr lang="en-US" altLang="en-US" sz="1400">
                <a:solidFill>
                  <a:srgbClr val="000000"/>
                </a:solidFill>
                <a:latin typeface="Times New Roman" pitchFamily="16" charset="0"/>
              </a:rPr>
              <a:pPr eaLnBrk="1"/>
              <a:t>4</a:t>
            </a:fld>
            <a:endParaRPr lang="en-US" altLang="en-US" sz="1400">
              <a:solidFill>
                <a:srgbClr val="000000"/>
              </a:solidFill>
              <a:latin typeface="Times New Roman" pitchFamily="16" charset="0"/>
            </a:endParaRPr>
          </a:p>
        </p:txBody>
      </p:sp>
      <p:sp>
        <p:nvSpPr>
          <p:cNvPr id="26627" name="Text Box 1"/>
          <p:cNvSpPr txBox="1">
            <a:spLocks noChangeArrowheads="1"/>
          </p:cNvSpPr>
          <p:nvPr/>
        </p:nvSpPr>
        <p:spPr bwMode="auto">
          <a:xfrm>
            <a:off x="3975046" y="8844067"/>
            <a:ext cx="3031286" cy="44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9pPr>
          </a:lstStyle>
          <a:p>
            <a:pPr algn="r" eaLnBrk="1">
              <a:lnSpc>
                <a:spcPct val="95000"/>
              </a:lnSpc>
              <a:buClrTx/>
              <a:buFontTx/>
              <a:buNone/>
            </a:pPr>
            <a:fld id="{9805B0E7-C54F-450D-8D14-453BF8958F62}" type="slidenum">
              <a:rPr lang="en-US" altLang="en-US" sz="1400">
                <a:solidFill>
                  <a:srgbClr val="000000"/>
                </a:solidFill>
                <a:latin typeface="Times New Roman" pitchFamily="16" charset="0"/>
              </a:rPr>
              <a:pPr algn="r" eaLnBrk="1">
                <a:lnSpc>
                  <a:spcPct val="95000"/>
                </a:lnSpc>
                <a:buClrTx/>
                <a:buFontTx/>
                <a:buNone/>
              </a:pPr>
              <a:t>4</a:t>
            </a:fld>
            <a:endParaRPr lang="en-US" altLang="en-US" sz="1400">
              <a:solidFill>
                <a:srgbClr val="000000"/>
              </a:solidFill>
              <a:latin typeface="Times New Roman" pitchFamily="16" charset="0"/>
            </a:endParaRPr>
          </a:p>
        </p:txBody>
      </p:sp>
      <p:sp>
        <p:nvSpPr>
          <p:cNvPr id="26628" name="Rectangle 2"/>
          <p:cNvSpPr txBox="1">
            <a:spLocks noGrp="1" noRot="1" noChangeAspect="1" noChangeArrowheads="1" noTextEdit="1"/>
          </p:cNvSpPr>
          <p:nvPr>
            <p:ph type="sldImg"/>
          </p:nvPr>
        </p:nvSpPr>
        <p:spPr>
          <a:xfrm>
            <a:off x="1184275" y="698500"/>
            <a:ext cx="4654550" cy="3490913"/>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6629" name="Text Box 3"/>
          <p:cNvSpPr txBox="1">
            <a:spLocks noGrp="1" noChangeArrowheads="1"/>
          </p:cNvSpPr>
          <p:nvPr>
            <p:ph type="body" idx="1"/>
          </p:nvPr>
        </p:nvSpPr>
        <p:spPr>
          <a:xfrm>
            <a:off x="701831" y="4420983"/>
            <a:ext cx="5619438" cy="418951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Consumers can save money by knowing how the Ground Beef will be prepared.  </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endParaRPr lang="en-US" altLang="en-US" sz="1200" dirty="0" smtClean="0">
              <a:ea typeface="Microsoft YaHei" charset="-122"/>
            </a:endParaRP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You will find many Ground Beef choices in the meat case</a:t>
            </a:r>
            <a:r>
              <a:rPr lang="en-US" altLang="en-US" sz="1200" baseline="0" dirty="0" smtClean="0">
                <a:ea typeface="Microsoft YaHei" charset="-122"/>
              </a:rPr>
              <a:t> that vary from </a:t>
            </a:r>
            <a:r>
              <a:rPr lang="en-US" altLang="en-US" sz="1200" dirty="0" smtClean="0">
                <a:ea typeface="Microsoft YaHei" charset="-122"/>
              </a:rPr>
              <a:t>70% to 96% lean.  You may find Ground Chuck or Ground Round, which indicates the beef primal that they</a:t>
            </a:r>
            <a:r>
              <a:rPr lang="en-US" altLang="en-US" sz="1200" baseline="0" dirty="0" smtClean="0">
                <a:ea typeface="Microsoft YaHei" charset="-122"/>
              </a:rPr>
              <a:t> were made from.</a:t>
            </a:r>
            <a:endParaRPr lang="en-US" altLang="en-US" sz="1200" dirty="0" smtClean="0">
              <a:ea typeface="Microsoft YaHei" charset="-122"/>
            </a:endParaRP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endParaRPr lang="en-US" altLang="en-US" sz="1200" dirty="0" smtClean="0">
              <a:ea typeface="Microsoft YaHei" charset="-122"/>
            </a:endParaRP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The percent lean is the lean to fat ratio which compares the amount of lean muscle to fat.  For example, 96% lean means it is 96% lean muscle and 4% fat.</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endParaRPr lang="en-US" altLang="en-US" sz="1200" dirty="0" smtClean="0">
              <a:ea typeface="Microsoft YaHei" charset="-122"/>
            </a:endParaRP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Price-conscious consumers can purchase 80% lean ground beef, fully brown the beef in a skillet and rinse the beef crumbles in a colander with VERY HOT water. This extra step will eliminate some fat.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650" name="Rectangle 17"/>
          <p:cNvSpPr>
            <a:spLocks noGrp="1" noChangeArrowheads="1"/>
          </p:cNvSpPr>
          <p:nvPr>
            <p:ph type="sldNum" sz="quarter"/>
          </p:nvPr>
        </p:nvSpPr>
        <p:spPr>
          <a:noFill/>
        </p:spPr>
        <p:txBody>
          <a:bodyPr/>
          <a:lstStyle>
            <a:lvl1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1pPr>
            <a:lvl2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2pPr>
            <a:lvl3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3pPr>
            <a:lvl4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4pPr>
            <a:lvl5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9pPr>
          </a:lstStyle>
          <a:p>
            <a:pPr eaLnBrk="1"/>
            <a:fld id="{E62C3940-CEC1-426A-AFAB-FCE14D0FBE6B}" type="slidenum">
              <a:rPr lang="en-US" altLang="en-US" sz="1400">
                <a:solidFill>
                  <a:srgbClr val="000000"/>
                </a:solidFill>
                <a:latin typeface="Times New Roman" pitchFamily="16" charset="0"/>
              </a:rPr>
              <a:pPr eaLnBrk="1"/>
              <a:t>5</a:t>
            </a:fld>
            <a:endParaRPr lang="en-US" altLang="en-US" sz="1400">
              <a:solidFill>
                <a:srgbClr val="000000"/>
              </a:solidFill>
              <a:latin typeface="Times New Roman" pitchFamily="16" charset="0"/>
            </a:endParaRPr>
          </a:p>
        </p:txBody>
      </p:sp>
      <p:sp>
        <p:nvSpPr>
          <p:cNvPr id="27651" name="Text Box 1"/>
          <p:cNvSpPr txBox="1">
            <a:spLocks noChangeArrowheads="1"/>
          </p:cNvSpPr>
          <p:nvPr/>
        </p:nvSpPr>
        <p:spPr bwMode="auto">
          <a:xfrm>
            <a:off x="3975046" y="8844067"/>
            <a:ext cx="3031286" cy="44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9pPr>
          </a:lstStyle>
          <a:p>
            <a:pPr algn="r" eaLnBrk="1">
              <a:lnSpc>
                <a:spcPct val="95000"/>
              </a:lnSpc>
              <a:buClrTx/>
              <a:buFontTx/>
              <a:buNone/>
            </a:pPr>
            <a:fld id="{51A0D657-ECA1-45AE-BAEC-160FB1887366}" type="slidenum">
              <a:rPr lang="en-US" altLang="en-US" sz="1400">
                <a:solidFill>
                  <a:srgbClr val="000000"/>
                </a:solidFill>
                <a:latin typeface="Times New Roman" pitchFamily="16" charset="0"/>
              </a:rPr>
              <a:pPr algn="r" eaLnBrk="1">
                <a:lnSpc>
                  <a:spcPct val="95000"/>
                </a:lnSpc>
                <a:buClrTx/>
                <a:buFontTx/>
                <a:buNone/>
              </a:pPr>
              <a:t>5</a:t>
            </a:fld>
            <a:endParaRPr lang="en-US" altLang="en-US" sz="1400">
              <a:solidFill>
                <a:srgbClr val="000000"/>
              </a:solidFill>
              <a:latin typeface="Times New Roman" pitchFamily="16" charset="0"/>
            </a:endParaRPr>
          </a:p>
        </p:txBody>
      </p:sp>
      <p:sp>
        <p:nvSpPr>
          <p:cNvPr id="27652" name="Rectangle 2"/>
          <p:cNvSpPr txBox="1">
            <a:spLocks noGrp="1" noRot="1" noChangeAspect="1" noChangeArrowheads="1" noTextEdit="1"/>
          </p:cNvSpPr>
          <p:nvPr>
            <p:ph type="sldImg"/>
          </p:nvPr>
        </p:nvSpPr>
        <p:spPr>
          <a:xfrm>
            <a:off x="1182688" y="706438"/>
            <a:ext cx="4649787" cy="3487737"/>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7653" name="Text Box 3"/>
          <p:cNvSpPr txBox="1">
            <a:spLocks noGrp="1" noChangeArrowheads="1"/>
          </p:cNvSpPr>
          <p:nvPr>
            <p:ph type="body" idx="1"/>
          </p:nvPr>
        </p:nvSpPr>
        <p:spPr>
          <a:xfrm>
            <a:off x="701832" y="4420983"/>
            <a:ext cx="5614647" cy="41874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The different Ground Beef choices lend themselves to one of the three cooking methods.  </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endParaRPr lang="en-US" altLang="en-US" sz="1200" dirty="0" smtClean="0">
              <a:ea typeface="Microsoft YaHei" charset="-122"/>
            </a:endParaRP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70 to 75% lean works great when crumbled and browned in a skillet; the fat can be drained and the crumbles can be used in dishes such as tacos and chili. </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endParaRPr lang="en-US" altLang="en-US" sz="1200" dirty="0" smtClean="0">
              <a:ea typeface="Microsoft YaHei" charset="-122"/>
            </a:endParaRP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Grilling or broiling is great for 80-85% lean Ground Beef patties. Meat loaf and meatballs can also be baked in the oven.</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endParaRPr lang="en-US" altLang="en-US" sz="1200" dirty="0" smtClean="0">
              <a:ea typeface="Microsoft YaHei" charset="-122"/>
            </a:endParaRP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90-96% lean is a good choice when you are limiting fat in your diet. Be careful not to overcook the leaner Ground Beef as it can dry out</a:t>
            </a:r>
            <a:r>
              <a:rPr lang="en-US" altLang="en-US" sz="1200" smtClean="0">
                <a:ea typeface="Microsoft YaHei" charset="-122"/>
              </a:rPr>
              <a:t>. </a:t>
            </a:r>
            <a:endParaRPr lang="en-US" altLang="en-US" sz="1200" dirty="0" smtClean="0">
              <a:ea typeface="Microsoft YaHei"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4" name="Rectangle 17"/>
          <p:cNvSpPr>
            <a:spLocks noGrp="1" noChangeArrowheads="1"/>
          </p:cNvSpPr>
          <p:nvPr>
            <p:ph type="sldNum" sz="quarter"/>
          </p:nvPr>
        </p:nvSpPr>
        <p:spPr>
          <a:noFill/>
        </p:spPr>
        <p:txBody>
          <a:bodyPr/>
          <a:lstStyle>
            <a:lvl1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1pPr>
            <a:lvl2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2pPr>
            <a:lvl3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3pPr>
            <a:lvl4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4pPr>
            <a:lvl5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9pPr>
          </a:lstStyle>
          <a:p>
            <a:pPr eaLnBrk="1"/>
            <a:fld id="{04A902E2-3B3F-4A20-8E97-1277BAF7640E}" type="slidenum">
              <a:rPr lang="en-US" altLang="en-US" sz="1400">
                <a:solidFill>
                  <a:srgbClr val="000000"/>
                </a:solidFill>
                <a:latin typeface="Times New Roman" pitchFamily="16" charset="0"/>
              </a:rPr>
              <a:pPr eaLnBrk="1"/>
              <a:t>6</a:t>
            </a:fld>
            <a:endParaRPr lang="en-US" altLang="en-US" sz="1400">
              <a:solidFill>
                <a:srgbClr val="000000"/>
              </a:solidFill>
              <a:latin typeface="Times New Roman" pitchFamily="16" charset="0"/>
            </a:endParaRPr>
          </a:p>
        </p:txBody>
      </p:sp>
      <p:sp>
        <p:nvSpPr>
          <p:cNvPr id="28675" name="Text Box 1"/>
          <p:cNvSpPr txBox="1">
            <a:spLocks noChangeArrowheads="1"/>
          </p:cNvSpPr>
          <p:nvPr/>
        </p:nvSpPr>
        <p:spPr bwMode="auto">
          <a:xfrm>
            <a:off x="3975046" y="8844067"/>
            <a:ext cx="3031286" cy="44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9pPr>
          </a:lstStyle>
          <a:p>
            <a:pPr algn="r" eaLnBrk="1">
              <a:lnSpc>
                <a:spcPct val="95000"/>
              </a:lnSpc>
              <a:buClrTx/>
              <a:buFontTx/>
              <a:buNone/>
            </a:pPr>
            <a:fld id="{2CD0326D-A249-401A-A387-BD902E062E96}" type="slidenum">
              <a:rPr lang="en-US" altLang="en-US" sz="1400">
                <a:solidFill>
                  <a:srgbClr val="000000"/>
                </a:solidFill>
                <a:latin typeface="Times New Roman" pitchFamily="16" charset="0"/>
              </a:rPr>
              <a:pPr algn="r" eaLnBrk="1">
                <a:lnSpc>
                  <a:spcPct val="95000"/>
                </a:lnSpc>
                <a:buClrTx/>
                <a:buFontTx/>
                <a:buNone/>
              </a:pPr>
              <a:t>6</a:t>
            </a:fld>
            <a:endParaRPr lang="en-US" altLang="en-US" sz="1400">
              <a:solidFill>
                <a:srgbClr val="000000"/>
              </a:solidFill>
              <a:latin typeface="Times New Roman" pitchFamily="16" charset="0"/>
            </a:endParaRPr>
          </a:p>
        </p:txBody>
      </p:sp>
      <p:sp>
        <p:nvSpPr>
          <p:cNvPr id="28676" name="Rectangle 2"/>
          <p:cNvSpPr txBox="1">
            <a:spLocks noGrp="1" noRot="1" noChangeAspect="1" noChangeArrowheads="1" noTextEdit="1"/>
          </p:cNvSpPr>
          <p:nvPr>
            <p:ph type="sldImg"/>
          </p:nvPr>
        </p:nvSpPr>
        <p:spPr>
          <a:xfrm>
            <a:off x="1182688" y="706438"/>
            <a:ext cx="4641850" cy="3481387"/>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8677" name="Text Box 3"/>
          <p:cNvSpPr txBox="1">
            <a:spLocks noGrp="1" noChangeArrowheads="1"/>
          </p:cNvSpPr>
          <p:nvPr>
            <p:ph type="body" idx="1"/>
          </p:nvPr>
        </p:nvSpPr>
        <p:spPr>
          <a:xfrm>
            <a:off x="701832" y="4420983"/>
            <a:ext cx="5607461" cy="6116987"/>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Understanding the basics of beef production can help consumers better understand where their food comes from and how it is produced.</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endParaRPr lang="en-US" altLang="en-US" sz="1200" dirty="0" smtClean="0">
              <a:ea typeface="Microsoft YaHei" charset="-122"/>
            </a:endParaRP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All cattle eat grass for part of their lives and may be “finished” on either grass/pasture/forage or grain/corn.  (Finished is when the calf is weaned from the cow and is fed to gain weight for market.)</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endParaRPr lang="en-US" altLang="en-US" sz="1200" dirty="0" smtClean="0">
              <a:ea typeface="Microsoft YaHei" charset="-122"/>
            </a:endParaRP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In the northern states, we have winter and snow, which means the grass does not grow year round! These weather conditions require farmers to have enough hay to bale during the summer months to provide grasses for the winter (about 6 months in Iowa). </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endParaRPr lang="en-US" altLang="en-US" sz="1200" dirty="0" smtClean="0">
              <a:ea typeface="Microsoft YaHei" charset="-122"/>
            </a:endParaRP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Most farmers also feed the animals grain (corn) to help the animals gain lean muscle sooner and because the quantity of hay required to feed the cattle during the long cold winter.</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endParaRPr lang="en-US" altLang="en-US" sz="1200" dirty="0" smtClean="0">
              <a:ea typeface="Microsoft YaHei"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8" name="Rectangle 17"/>
          <p:cNvSpPr>
            <a:spLocks noGrp="1" noChangeArrowheads="1"/>
          </p:cNvSpPr>
          <p:nvPr>
            <p:ph type="sldNum" sz="quarter"/>
          </p:nvPr>
        </p:nvSpPr>
        <p:spPr>
          <a:noFill/>
        </p:spPr>
        <p:txBody>
          <a:bodyPr/>
          <a:lstStyle>
            <a:lvl1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1pPr>
            <a:lvl2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2pPr>
            <a:lvl3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3pPr>
            <a:lvl4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4pPr>
            <a:lvl5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9pPr>
          </a:lstStyle>
          <a:p>
            <a:pPr eaLnBrk="1"/>
            <a:fld id="{F4C74B54-B412-4C00-B494-F8EE6536E451}" type="slidenum">
              <a:rPr lang="en-US" altLang="en-US" sz="1400">
                <a:solidFill>
                  <a:srgbClr val="000000"/>
                </a:solidFill>
                <a:latin typeface="Times New Roman" pitchFamily="16" charset="0"/>
              </a:rPr>
              <a:pPr eaLnBrk="1"/>
              <a:t>7</a:t>
            </a:fld>
            <a:endParaRPr lang="en-US" altLang="en-US" sz="1400">
              <a:solidFill>
                <a:srgbClr val="000000"/>
              </a:solidFill>
              <a:latin typeface="Times New Roman" pitchFamily="16" charset="0"/>
            </a:endParaRPr>
          </a:p>
        </p:txBody>
      </p:sp>
      <p:sp>
        <p:nvSpPr>
          <p:cNvPr id="29699" name="Text Box 1"/>
          <p:cNvSpPr txBox="1">
            <a:spLocks noChangeArrowheads="1"/>
          </p:cNvSpPr>
          <p:nvPr/>
        </p:nvSpPr>
        <p:spPr bwMode="auto">
          <a:xfrm>
            <a:off x="3975046" y="8844067"/>
            <a:ext cx="3031286" cy="44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9pPr>
          </a:lstStyle>
          <a:p>
            <a:pPr algn="r" eaLnBrk="1">
              <a:lnSpc>
                <a:spcPct val="95000"/>
              </a:lnSpc>
              <a:buClrTx/>
              <a:buFontTx/>
              <a:buNone/>
            </a:pPr>
            <a:fld id="{6817E853-7535-4B89-B911-226CFF4048C4}" type="slidenum">
              <a:rPr lang="en-US" altLang="en-US" sz="1400">
                <a:solidFill>
                  <a:srgbClr val="000000"/>
                </a:solidFill>
                <a:latin typeface="Times New Roman" pitchFamily="16" charset="0"/>
              </a:rPr>
              <a:pPr algn="r" eaLnBrk="1">
                <a:lnSpc>
                  <a:spcPct val="95000"/>
                </a:lnSpc>
                <a:buClrTx/>
                <a:buFontTx/>
                <a:buNone/>
              </a:pPr>
              <a:t>7</a:t>
            </a:fld>
            <a:endParaRPr lang="en-US" altLang="en-US" sz="1400">
              <a:solidFill>
                <a:srgbClr val="000000"/>
              </a:solidFill>
              <a:latin typeface="Times New Roman" pitchFamily="16" charset="0"/>
            </a:endParaRPr>
          </a:p>
        </p:txBody>
      </p:sp>
      <p:sp>
        <p:nvSpPr>
          <p:cNvPr id="29700" name="Rectangle 2"/>
          <p:cNvSpPr txBox="1">
            <a:spLocks noGrp="1" noRot="1" noChangeAspect="1" noChangeArrowheads="1" noTextEdit="1"/>
          </p:cNvSpPr>
          <p:nvPr>
            <p:ph type="sldImg"/>
          </p:nvPr>
        </p:nvSpPr>
        <p:spPr>
          <a:xfrm>
            <a:off x="1182688" y="706438"/>
            <a:ext cx="4641850" cy="3481387"/>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9701" name="Text Box 3"/>
          <p:cNvSpPr txBox="1">
            <a:spLocks noGrp="1" noChangeArrowheads="1"/>
          </p:cNvSpPr>
          <p:nvPr>
            <p:ph type="body" idx="1"/>
          </p:nvPr>
        </p:nvSpPr>
        <p:spPr>
          <a:xfrm>
            <a:off x="701832" y="4420983"/>
            <a:ext cx="5607461" cy="417899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In terms of sustainability, grain-finished cattle have less impact on the environment because they are ready for market sooner. Grain/corn provides carbohydrates and energy for the animals to gain muscle quicker.  Grain is more energy-dense than grass, so the cattle grow more quickly and are ready for market sooner.</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endParaRPr lang="en-US" altLang="en-US" sz="1200" dirty="0" smtClean="0">
              <a:ea typeface="Microsoft YaHei" charset="-122"/>
            </a:endParaRP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In Iowa, we also feed the co-products from ethanol production. We make fuel (ethanol) and the remaining products are called distiller's grains which make a  good feed for cattle.</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endParaRPr lang="en-US" altLang="en-US" sz="1200" dirty="0" smtClean="0">
              <a:ea typeface="Microsoft YaHei" charset="-122"/>
            </a:endParaRP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Cattle are ruminants with a 4-part stomach that allows them to digest grass, hay, cornstalks etc., that humans cannot digest. They create nutrient-rich beef and milk for humans.  When ruminants digest the forages, the cattle give off methane gas. Methane is s type of greenhouse gas.  The longer the animal lives, the more methane gas given off.</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endParaRPr lang="en-US" altLang="en-US" sz="1200" dirty="0" smtClean="0">
              <a:ea typeface="Microsoft YaHei" charset="-122"/>
            </a:endParaRP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Grain-fed cattle have less environmental impact because they have a shorter lifespan and will produce less methane gas.  Grain-fed cattle may be ready for market more than 200 days earlier than grass-fed cattle and require a significant less amount of land to graze.</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endParaRPr lang="en-US" altLang="en-US" sz="1200" dirty="0" smtClean="0">
              <a:ea typeface="Microsoft YaHei" charset="-122"/>
            </a:endParaRP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endParaRPr lang="en-US" altLang="en-US" sz="1200" dirty="0" smtClean="0">
              <a:ea typeface="Microsoft YaHei"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17"/>
          <p:cNvSpPr>
            <a:spLocks noGrp="1" noChangeArrowheads="1"/>
          </p:cNvSpPr>
          <p:nvPr>
            <p:ph type="sldNum" sz="quarter"/>
          </p:nvPr>
        </p:nvSpPr>
        <p:spPr>
          <a:noFill/>
        </p:spPr>
        <p:txBody>
          <a:bodyPr/>
          <a:lstStyle>
            <a:lvl1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1pPr>
            <a:lvl2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2pPr>
            <a:lvl3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3pPr>
            <a:lvl4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4pPr>
            <a:lvl5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9pPr>
          </a:lstStyle>
          <a:p>
            <a:pPr eaLnBrk="1"/>
            <a:fld id="{A57F8A0D-C274-4FD9-9E92-AFCA626EAE8D}" type="slidenum">
              <a:rPr lang="en-US" altLang="en-US" sz="1400">
                <a:solidFill>
                  <a:srgbClr val="000000"/>
                </a:solidFill>
                <a:latin typeface="Times New Roman" pitchFamily="16" charset="0"/>
              </a:rPr>
              <a:pPr eaLnBrk="1"/>
              <a:t>8</a:t>
            </a:fld>
            <a:endParaRPr lang="en-US" altLang="en-US" sz="1400">
              <a:solidFill>
                <a:srgbClr val="000000"/>
              </a:solidFill>
              <a:latin typeface="Times New Roman" pitchFamily="16" charset="0"/>
            </a:endParaRPr>
          </a:p>
        </p:txBody>
      </p:sp>
      <p:sp>
        <p:nvSpPr>
          <p:cNvPr id="30723" name="Text Box 1"/>
          <p:cNvSpPr txBox="1">
            <a:spLocks noChangeArrowheads="1"/>
          </p:cNvSpPr>
          <p:nvPr/>
        </p:nvSpPr>
        <p:spPr bwMode="auto">
          <a:xfrm>
            <a:off x="3975046" y="8844067"/>
            <a:ext cx="3031286" cy="44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9pPr>
          </a:lstStyle>
          <a:p>
            <a:pPr algn="r" eaLnBrk="1">
              <a:lnSpc>
                <a:spcPct val="95000"/>
              </a:lnSpc>
              <a:buClrTx/>
              <a:buFontTx/>
              <a:buNone/>
            </a:pPr>
            <a:fld id="{6A51A0BD-621A-4922-809B-6E1A3A9BDCE8}" type="slidenum">
              <a:rPr lang="en-US" altLang="en-US" sz="1400">
                <a:solidFill>
                  <a:srgbClr val="000000"/>
                </a:solidFill>
                <a:latin typeface="Times New Roman" pitchFamily="16" charset="0"/>
              </a:rPr>
              <a:pPr algn="r" eaLnBrk="1">
                <a:lnSpc>
                  <a:spcPct val="95000"/>
                </a:lnSpc>
                <a:buClrTx/>
                <a:buFontTx/>
                <a:buNone/>
              </a:pPr>
              <a:t>8</a:t>
            </a:fld>
            <a:endParaRPr lang="en-US" altLang="en-US" sz="1400">
              <a:solidFill>
                <a:srgbClr val="000000"/>
              </a:solidFill>
              <a:latin typeface="Times New Roman" pitchFamily="16" charset="0"/>
            </a:endParaRPr>
          </a:p>
        </p:txBody>
      </p:sp>
      <p:sp>
        <p:nvSpPr>
          <p:cNvPr id="30724" name="Rectangle 2"/>
          <p:cNvSpPr txBox="1">
            <a:spLocks noGrp="1" noRot="1" noChangeAspect="1" noChangeArrowheads="1" noTextEdit="1"/>
          </p:cNvSpPr>
          <p:nvPr>
            <p:ph type="sldImg"/>
          </p:nvPr>
        </p:nvSpPr>
        <p:spPr>
          <a:xfrm>
            <a:off x="1184275" y="698500"/>
            <a:ext cx="4654550" cy="3490913"/>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725" name="Text Box 3"/>
          <p:cNvSpPr txBox="1">
            <a:spLocks noGrp="1" noChangeArrowheads="1"/>
          </p:cNvSpPr>
          <p:nvPr>
            <p:ph type="body" idx="1"/>
          </p:nvPr>
        </p:nvSpPr>
        <p:spPr>
          <a:xfrm>
            <a:off x="701831" y="4420983"/>
            <a:ext cx="5619438" cy="418951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Ground Beef is an excellent source of protein and can fit into the Protein section of My Plate.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17"/>
          <p:cNvSpPr>
            <a:spLocks noGrp="1" noChangeArrowheads="1"/>
          </p:cNvSpPr>
          <p:nvPr>
            <p:ph type="sldNum" sz="quarter"/>
          </p:nvPr>
        </p:nvSpPr>
        <p:spPr>
          <a:noFill/>
        </p:spPr>
        <p:txBody>
          <a:bodyPr/>
          <a:lstStyle>
            <a:lvl1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1pPr>
            <a:lvl2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2pPr>
            <a:lvl3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3pPr>
            <a:lvl4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4pPr>
            <a:lvl5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9pPr>
          </a:lstStyle>
          <a:p>
            <a:pPr eaLnBrk="1"/>
            <a:fld id="{364112EA-1A13-4FEF-93CC-48BAF03A2729}" type="slidenum">
              <a:rPr lang="en-US" altLang="en-US" sz="1400">
                <a:solidFill>
                  <a:srgbClr val="000000"/>
                </a:solidFill>
                <a:latin typeface="Times New Roman" pitchFamily="16" charset="0"/>
              </a:rPr>
              <a:pPr eaLnBrk="1"/>
              <a:t>9</a:t>
            </a:fld>
            <a:endParaRPr lang="en-US" altLang="en-US" sz="1400">
              <a:solidFill>
                <a:srgbClr val="000000"/>
              </a:solidFill>
              <a:latin typeface="Times New Roman" pitchFamily="16" charset="0"/>
            </a:endParaRPr>
          </a:p>
        </p:txBody>
      </p:sp>
      <p:sp>
        <p:nvSpPr>
          <p:cNvPr id="31747" name="Text Box 1"/>
          <p:cNvSpPr txBox="1">
            <a:spLocks noChangeArrowheads="1"/>
          </p:cNvSpPr>
          <p:nvPr/>
        </p:nvSpPr>
        <p:spPr bwMode="auto">
          <a:xfrm>
            <a:off x="3975046" y="8844067"/>
            <a:ext cx="3031286" cy="44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9pPr>
          </a:lstStyle>
          <a:p>
            <a:pPr algn="r" eaLnBrk="1">
              <a:lnSpc>
                <a:spcPct val="95000"/>
              </a:lnSpc>
              <a:buClrTx/>
              <a:buFontTx/>
              <a:buNone/>
            </a:pPr>
            <a:fld id="{9C6AB839-5317-4431-9954-2960D1E599DE}" type="slidenum">
              <a:rPr lang="en-US" altLang="en-US" sz="1400">
                <a:solidFill>
                  <a:srgbClr val="000000"/>
                </a:solidFill>
                <a:latin typeface="Times New Roman" pitchFamily="16" charset="0"/>
              </a:rPr>
              <a:pPr algn="r" eaLnBrk="1">
                <a:lnSpc>
                  <a:spcPct val="95000"/>
                </a:lnSpc>
                <a:buClrTx/>
                <a:buFontTx/>
                <a:buNone/>
              </a:pPr>
              <a:t>9</a:t>
            </a:fld>
            <a:endParaRPr lang="en-US" altLang="en-US" sz="1400">
              <a:solidFill>
                <a:srgbClr val="000000"/>
              </a:solidFill>
              <a:latin typeface="Times New Roman" pitchFamily="16" charset="0"/>
            </a:endParaRPr>
          </a:p>
        </p:txBody>
      </p:sp>
      <p:sp>
        <p:nvSpPr>
          <p:cNvPr id="31748" name="Rectangle 2"/>
          <p:cNvSpPr txBox="1">
            <a:spLocks noGrp="1" noRot="1" noChangeAspect="1" noChangeArrowheads="1" noTextEdit="1"/>
          </p:cNvSpPr>
          <p:nvPr>
            <p:ph type="sldImg"/>
          </p:nvPr>
        </p:nvSpPr>
        <p:spPr>
          <a:xfrm>
            <a:off x="1184275" y="698500"/>
            <a:ext cx="4654550" cy="3490913"/>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749" name="Text Box 3"/>
          <p:cNvSpPr txBox="1">
            <a:spLocks noGrp="1" noChangeArrowheads="1"/>
          </p:cNvSpPr>
          <p:nvPr>
            <p:ph type="body" idx="1"/>
          </p:nvPr>
        </p:nvSpPr>
        <p:spPr>
          <a:xfrm>
            <a:off x="701831" y="4420983"/>
            <a:ext cx="5619438" cy="418951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Beef scores a perfect “10” with the ten essential nutrients that each serving contains.  These nutrients are important for normal body functions.</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endParaRPr lang="en-US" altLang="en-US" sz="1200" dirty="0" smtClean="0">
              <a:ea typeface="Microsoft YaHei" charset="-122"/>
            </a:endParaRP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Protein-helps preserve and build muscles</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Vitamin B6 and Vitamin B12-help maintain brain function</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Niacin-supports energy production and metabolism</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Riboflavin-helps convert food into fuel</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Iron-helps your body use oxygen</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Choline-supports nervous system development</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Selenium-helps protect cells from damage</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Zinc-helps maintaining a healthy immune system</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Phosphorus-helps build  bones and teeth</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endParaRPr lang="en-US" altLang="en-US" sz="1200" dirty="0" smtClean="0">
              <a:ea typeface="Microsoft YaHei" charset="-122"/>
            </a:endParaRP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endParaRPr lang="en-US" altLang="en-US" sz="1200" dirty="0" smtClean="0">
              <a:ea typeface="Microsoft YaHei"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770" name="Rectangle 17"/>
          <p:cNvSpPr>
            <a:spLocks noGrp="1" noChangeArrowheads="1"/>
          </p:cNvSpPr>
          <p:nvPr>
            <p:ph type="sldNum" sz="quarter"/>
          </p:nvPr>
        </p:nvSpPr>
        <p:spPr>
          <a:noFill/>
        </p:spPr>
        <p:txBody>
          <a:bodyPr/>
          <a:lstStyle>
            <a:lvl1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1pPr>
            <a:lvl2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2pPr>
            <a:lvl3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3pPr>
            <a:lvl4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4pPr>
            <a:lvl5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9pPr>
          </a:lstStyle>
          <a:p>
            <a:pPr eaLnBrk="1"/>
            <a:fld id="{C0039FE9-49F7-4203-9A26-9AC6C46CBEB5}" type="slidenum">
              <a:rPr lang="en-US" altLang="en-US" sz="1400">
                <a:solidFill>
                  <a:srgbClr val="000000"/>
                </a:solidFill>
                <a:latin typeface="Times New Roman" pitchFamily="16" charset="0"/>
              </a:rPr>
              <a:pPr eaLnBrk="1"/>
              <a:t>10</a:t>
            </a:fld>
            <a:endParaRPr lang="en-US" altLang="en-US" sz="1400">
              <a:solidFill>
                <a:srgbClr val="000000"/>
              </a:solidFill>
              <a:latin typeface="Times New Roman" pitchFamily="16" charset="0"/>
            </a:endParaRPr>
          </a:p>
        </p:txBody>
      </p:sp>
      <p:sp>
        <p:nvSpPr>
          <p:cNvPr id="32771" name="Text Box 1"/>
          <p:cNvSpPr txBox="1">
            <a:spLocks noChangeArrowheads="1"/>
          </p:cNvSpPr>
          <p:nvPr/>
        </p:nvSpPr>
        <p:spPr bwMode="auto">
          <a:xfrm>
            <a:off x="3975046" y="8844067"/>
            <a:ext cx="3031286" cy="44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9pPr>
          </a:lstStyle>
          <a:p>
            <a:pPr algn="r" eaLnBrk="1">
              <a:lnSpc>
                <a:spcPct val="95000"/>
              </a:lnSpc>
              <a:buClrTx/>
              <a:buFontTx/>
              <a:buNone/>
            </a:pPr>
            <a:fld id="{7D906C8A-FDEC-4939-BD6D-C0E9F2384448}" type="slidenum">
              <a:rPr lang="en-US" altLang="en-US" sz="1400">
                <a:solidFill>
                  <a:srgbClr val="000000"/>
                </a:solidFill>
                <a:latin typeface="Times New Roman" pitchFamily="16" charset="0"/>
              </a:rPr>
              <a:pPr algn="r" eaLnBrk="1">
                <a:lnSpc>
                  <a:spcPct val="95000"/>
                </a:lnSpc>
                <a:buClrTx/>
                <a:buFontTx/>
                <a:buNone/>
              </a:pPr>
              <a:t>10</a:t>
            </a:fld>
            <a:endParaRPr lang="en-US" altLang="en-US" sz="1400">
              <a:solidFill>
                <a:srgbClr val="000000"/>
              </a:solidFill>
              <a:latin typeface="Times New Roman" pitchFamily="16" charset="0"/>
            </a:endParaRPr>
          </a:p>
        </p:txBody>
      </p:sp>
      <p:sp>
        <p:nvSpPr>
          <p:cNvPr id="32772" name="Rectangle 2"/>
          <p:cNvSpPr txBox="1">
            <a:spLocks noGrp="1" noRot="1" noChangeAspect="1" noChangeArrowheads="1" noTextEdit="1"/>
          </p:cNvSpPr>
          <p:nvPr>
            <p:ph type="sldImg"/>
          </p:nvPr>
        </p:nvSpPr>
        <p:spPr>
          <a:xfrm>
            <a:off x="1181100" y="706438"/>
            <a:ext cx="4651375" cy="348932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2773" name="Text Box 3"/>
          <p:cNvSpPr txBox="1">
            <a:spLocks noGrp="1" noChangeArrowheads="1"/>
          </p:cNvSpPr>
          <p:nvPr>
            <p:ph type="body" idx="1"/>
          </p:nvPr>
        </p:nvSpPr>
        <p:spPr>
          <a:xfrm>
            <a:off x="701831" y="4420983"/>
            <a:ext cx="5615846" cy="41874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Protein is an important nutrient in a healthy diet.  </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endParaRPr lang="en-US" altLang="en-US" sz="1200" dirty="0" smtClean="0">
              <a:ea typeface="Microsoft YaHei" charset="-122"/>
            </a:endParaRP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A 3 oz. serving of lean beef provides 25 grams of the Daily Value for protein.  One 3 oz. serving is about the size of a small iPhone.</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endParaRPr lang="en-US" altLang="en-US" sz="1200" dirty="0" smtClean="0">
              <a:ea typeface="Microsoft YaHei" charset="-122"/>
            </a:endParaRP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Exercise and protein work together to build a healthy, lean body.  Ground Beef is one of those good sources of protein.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4" name="Rectangle 17"/>
          <p:cNvSpPr>
            <a:spLocks noGrp="1" noChangeArrowheads="1"/>
          </p:cNvSpPr>
          <p:nvPr>
            <p:ph type="sldNum" sz="quarter"/>
          </p:nvPr>
        </p:nvSpPr>
        <p:spPr>
          <a:noFill/>
        </p:spPr>
        <p:txBody>
          <a:bodyPr/>
          <a:lstStyle>
            <a:lvl1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1pPr>
            <a:lvl2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2pPr>
            <a:lvl3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3pPr>
            <a:lvl4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4pPr>
            <a:lvl5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9pPr>
          </a:lstStyle>
          <a:p>
            <a:pPr eaLnBrk="1"/>
            <a:fld id="{C0B5765B-CC25-48B1-B256-70BF99B2456C}" type="slidenum">
              <a:rPr lang="en-US" altLang="en-US" sz="1400">
                <a:solidFill>
                  <a:srgbClr val="000000"/>
                </a:solidFill>
                <a:latin typeface="Times New Roman" pitchFamily="16" charset="0"/>
              </a:rPr>
              <a:pPr eaLnBrk="1"/>
              <a:t>11</a:t>
            </a:fld>
            <a:endParaRPr lang="en-US" altLang="en-US" sz="1400">
              <a:solidFill>
                <a:srgbClr val="000000"/>
              </a:solidFill>
              <a:latin typeface="Times New Roman" pitchFamily="16" charset="0"/>
            </a:endParaRPr>
          </a:p>
        </p:txBody>
      </p:sp>
      <p:sp>
        <p:nvSpPr>
          <p:cNvPr id="33795" name="Rectangle 1"/>
          <p:cNvSpPr txBox="1">
            <a:spLocks noGrp="1" noRot="1" noChangeAspect="1" noChangeArrowheads="1" noTextEdit="1"/>
          </p:cNvSpPr>
          <p:nvPr>
            <p:ph type="sldImg"/>
          </p:nvPr>
        </p:nvSpPr>
        <p:spPr>
          <a:xfrm>
            <a:off x="1184275" y="706438"/>
            <a:ext cx="4635500" cy="347662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3796" name="Text Box 2"/>
          <p:cNvSpPr txBox="1">
            <a:spLocks noGrp="1" noChangeArrowheads="1"/>
          </p:cNvSpPr>
          <p:nvPr>
            <p:ph type="body" idx="1"/>
          </p:nvPr>
        </p:nvSpPr>
        <p:spPr>
          <a:xfrm>
            <a:off x="701832" y="4420982"/>
            <a:ext cx="5602671" cy="4174786"/>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Take a look at what 25 grams of protein looks like compared to other protein sources.  </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endParaRPr lang="en-US" altLang="en-US" sz="1200" dirty="0" smtClean="0">
              <a:ea typeface="Microsoft YaHei" charset="-122"/>
            </a:endParaRP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Compare the calories consumed to get the same amount of protein.  </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endParaRPr lang="en-US" altLang="en-US" sz="1200" dirty="0" smtClean="0">
              <a:ea typeface="Microsoft YaHei" charset="-122"/>
            </a:endParaRP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One 3 oz. serving of lean beef has just 155 calories compared to some of the other foods shown.</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endParaRPr lang="en-US" altLang="en-US" sz="1200" dirty="0" smtClean="0">
              <a:ea typeface="Microsoft YaHei" charset="-122"/>
            </a:endParaRP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Lean beef can be an important part of a healthy diet.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8" name="Rectangle 17"/>
          <p:cNvSpPr>
            <a:spLocks noGrp="1" noChangeArrowheads="1"/>
          </p:cNvSpPr>
          <p:nvPr>
            <p:ph type="sldNum" sz="quarter"/>
          </p:nvPr>
        </p:nvSpPr>
        <p:spPr>
          <a:noFill/>
        </p:spPr>
        <p:txBody>
          <a:bodyPr/>
          <a:lstStyle>
            <a:lvl1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1pPr>
            <a:lvl2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2pPr>
            <a:lvl3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3pPr>
            <a:lvl4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4pPr>
            <a:lvl5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9pPr>
          </a:lstStyle>
          <a:p>
            <a:pPr eaLnBrk="1"/>
            <a:fld id="{1B680B7C-D68D-4F7E-8F99-10AF6DA3A6C8}" type="slidenum">
              <a:rPr lang="en-US" altLang="en-US" sz="1400">
                <a:solidFill>
                  <a:srgbClr val="000000"/>
                </a:solidFill>
                <a:latin typeface="Times New Roman" pitchFamily="16" charset="0"/>
              </a:rPr>
              <a:pPr eaLnBrk="1"/>
              <a:t>12</a:t>
            </a:fld>
            <a:endParaRPr lang="en-US" altLang="en-US" sz="1400">
              <a:solidFill>
                <a:srgbClr val="000000"/>
              </a:solidFill>
              <a:latin typeface="Times New Roman" pitchFamily="16" charset="0"/>
            </a:endParaRPr>
          </a:p>
        </p:txBody>
      </p:sp>
      <p:sp>
        <p:nvSpPr>
          <p:cNvPr id="34819" name="Text Box 1"/>
          <p:cNvSpPr txBox="1">
            <a:spLocks noChangeArrowheads="1"/>
          </p:cNvSpPr>
          <p:nvPr/>
        </p:nvSpPr>
        <p:spPr bwMode="auto">
          <a:xfrm>
            <a:off x="3975046" y="8844067"/>
            <a:ext cx="3031286" cy="44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9pPr>
          </a:lstStyle>
          <a:p>
            <a:pPr algn="r" eaLnBrk="1">
              <a:lnSpc>
                <a:spcPct val="95000"/>
              </a:lnSpc>
              <a:buClrTx/>
              <a:buFontTx/>
              <a:buNone/>
            </a:pPr>
            <a:fld id="{44EAE4C8-57B2-431E-886E-1FD57C95A7A0}" type="slidenum">
              <a:rPr lang="en-US" altLang="en-US" sz="1400">
                <a:solidFill>
                  <a:srgbClr val="000000"/>
                </a:solidFill>
                <a:latin typeface="Times New Roman" pitchFamily="16" charset="0"/>
              </a:rPr>
              <a:pPr algn="r" eaLnBrk="1">
                <a:lnSpc>
                  <a:spcPct val="95000"/>
                </a:lnSpc>
                <a:buClrTx/>
                <a:buFontTx/>
                <a:buNone/>
              </a:pPr>
              <a:t>12</a:t>
            </a:fld>
            <a:endParaRPr lang="en-US" altLang="en-US" sz="1400">
              <a:solidFill>
                <a:srgbClr val="000000"/>
              </a:solidFill>
              <a:latin typeface="Times New Roman" pitchFamily="16" charset="0"/>
            </a:endParaRPr>
          </a:p>
        </p:txBody>
      </p:sp>
      <p:sp>
        <p:nvSpPr>
          <p:cNvPr id="34820" name="Rectangle 2"/>
          <p:cNvSpPr txBox="1">
            <a:spLocks noGrp="1" noRot="1" noChangeAspect="1" noChangeArrowheads="1" noTextEdit="1"/>
          </p:cNvSpPr>
          <p:nvPr>
            <p:ph type="sldImg"/>
          </p:nvPr>
        </p:nvSpPr>
        <p:spPr>
          <a:xfrm>
            <a:off x="1181100" y="706438"/>
            <a:ext cx="4651375" cy="348932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821" name="Text Box 3"/>
          <p:cNvSpPr txBox="1">
            <a:spLocks noGrp="1" noChangeArrowheads="1"/>
          </p:cNvSpPr>
          <p:nvPr>
            <p:ph type="body" idx="1"/>
          </p:nvPr>
        </p:nvSpPr>
        <p:spPr>
          <a:xfrm>
            <a:off x="701831" y="4420983"/>
            <a:ext cx="5615846" cy="41874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Bacteria is everywhere in our environment.  Proper handling, storage and preparation of foods can help prevent food borne illness.  If pathogens (illness-causing) bacteria are present when meat is ground, then more of the meat surface is exposed to the harmful bacteria.</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endParaRPr lang="en-US" altLang="en-US" sz="1200" dirty="0" smtClean="0">
              <a:ea typeface="Microsoft YaHei" charset="-122"/>
            </a:endParaRP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Grinding allows any bacteria present on the surface to be mixed throughout the meat.  Bacteria multiply rapidly in the Danger Zone ( temperatures 41 – 135 degrees F ),</a:t>
            </a:r>
            <a:r>
              <a:rPr lang="en-US" altLang="en-US" sz="1200" baseline="0" dirty="0" smtClean="0">
                <a:ea typeface="Microsoft YaHei" charset="-122"/>
              </a:rPr>
              <a:t> so proper cooking is important.</a:t>
            </a:r>
            <a:endParaRPr lang="en-US" altLang="en-US" sz="1200" dirty="0" smtClean="0">
              <a:ea typeface="Microsoft YaHei"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842" name="Rectangle 17"/>
          <p:cNvSpPr>
            <a:spLocks noGrp="1" noChangeArrowheads="1"/>
          </p:cNvSpPr>
          <p:nvPr>
            <p:ph type="sldNum" sz="quarter"/>
          </p:nvPr>
        </p:nvSpPr>
        <p:spPr>
          <a:noFill/>
        </p:spPr>
        <p:txBody>
          <a:bodyPr/>
          <a:lstStyle>
            <a:lvl1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1pPr>
            <a:lvl2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2pPr>
            <a:lvl3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3pPr>
            <a:lvl4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4pPr>
            <a:lvl5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9pPr>
          </a:lstStyle>
          <a:p>
            <a:pPr eaLnBrk="1"/>
            <a:fld id="{2199A4CF-367C-42C0-8778-EC01D1D8F856}" type="slidenum">
              <a:rPr lang="en-US" altLang="en-US" sz="1400">
                <a:solidFill>
                  <a:srgbClr val="000000"/>
                </a:solidFill>
                <a:latin typeface="Times New Roman" pitchFamily="16" charset="0"/>
              </a:rPr>
              <a:pPr eaLnBrk="1"/>
              <a:t>13</a:t>
            </a:fld>
            <a:endParaRPr lang="en-US" altLang="en-US" sz="1400">
              <a:solidFill>
                <a:srgbClr val="000000"/>
              </a:solidFill>
              <a:latin typeface="Times New Roman" pitchFamily="16" charset="0"/>
            </a:endParaRPr>
          </a:p>
        </p:txBody>
      </p:sp>
      <p:sp>
        <p:nvSpPr>
          <p:cNvPr id="35843" name="Text Box 1"/>
          <p:cNvSpPr txBox="1">
            <a:spLocks noChangeArrowheads="1"/>
          </p:cNvSpPr>
          <p:nvPr/>
        </p:nvSpPr>
        <p:spPr bwMode="auto">
          <a:xfrm>
            <a:off x="3975046" y="8844067"/>
            <a:ext cx="3031286" cy="44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9pPr>
          </a:lstStyle>
          <a:p>
            <a:pPr algn="r" eaLnBrk="1">
              <a:lnSpc>
                <a:spcPct val="95000"/>
              </a:lnSpc>
              <a:buClrTx/>
              <a:buFontTx/>
              <a:buNone/>
            </a:pPr>
            <a:fld id="{5C766EF8-CAE0-40CA-83B0-AAE491425DCE}" type="slidenum">
              <a:rPr lang="en-US" altLang="en-US" sz="1400">
                <a:solidFill>
                  <a:srgbClr val="000000"/>
                </a:solidFill>
                <a:latin typeface="Times New Roman" pitchFamily="16" charset="0"/>
              </a:rPr>
              <a:pPr algn="r" eaLnBrk="1">
                <a:lnSpc>
                  <a:spcPct val="95000"/>
                </a:lnSpc>
                <a:buClrTx/>
                <a:buFontTx/>
                <a:buNone/>
              </a:pPr>
              <a:t>13</a:t>
            </a:fld>
            <a:endParaRPr lang="en-US" altLang="en-US" sz="1400">
              <a:solidFill>
                <a:srgbClr val="000000"/>
              </a:solidFill>
              <a:latin typeface="Times New Roman" pitchFamily="16" charset="0"/>
            </a:endParaRPr>
          </a:p>
        </p:txBody>
      </p:sp>
      <p:sp>
        <p:nvSpPr>
          <p:cNvPr id="35844" name="Rectangle 2"/>
          <p:cNvSpPr txBox="1">
            <a:spLocks noGrp="1" noRot="1" noChangeAspect="1" noChangeArrowheads="1" noTextEdit="1"/>
          </p:cNvSpPr>
          <p:nvPr>
            <p:ph type="sldImg"/>
          </p:nvPr>
        </p:nvSpPr>
        <p:spPr>
          <a:xfrm>
            <a:off x="1182688" y="706438"/>
            <a:ext cx="4649787" cy="3487737"/>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5845" name="Text Box 3"/>
          <p:cNvSpPr txBox="1">
            <a:spLocks noGrp="1" noChangeArrowheads="1"/>
          </p:cNvSpPr>
          <p:nvPr>
            <p:ph type="body" idx="1"/>
          </p:nvPr>
        </p:nvSpPr>
        <p:spPr>
          <a:xfrm>
            <a:off x="701832" y="4420983"/>
            <a:ext cx="5614647" cy="41874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Washing hands, counter tops, surfaces and equipment used in preparing food can help prevent food borne illness.</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endParaRPr lang="en-US" altLang="en-US" sz="1200" dirty="0" smtClean="0">
              <a:ea typeface="Microsoft YaHei" charset="-122"/>
            </a:endParaRP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You should </a:t>
            </a:r>
            <a:r>
              <a:rPr lang="en-US" altLang="en-US" sz="1200" b="1" dirty="0" smtClean="0">
                <a:ea typeface="Microsoft YaHei" charset="-122"/>
              </a:rPr>
              <a:t>NOT</a:t>
            </a:r>
            <a:r>
              <a:rPr lang="en-US" altLang="en-US" sz="1200" baseline="0" dirty="0" smtClean="0">
                <a:ea typeface="Microsoft YaHei" charset="-122"/>
              </a:rPr>
              <a:t> </a:t>
            </a:r>
            <a:r>
              <a:rPr lang="en-US" altLang="en-US" sz="1200" dirty="0" smtClean="0">
                <a:ea typeface="Microsoft YaHei" charset="-122"/>
              </a:rPr>
              <a:t>wash raw beef before cooking it.  Any bacteria which might be present will be destroyed by cooking to 160 degrees F internal temperature.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17"/>
          <p:cNvSpPr>
            <a:spLocks noGrp="1" noChangeArrowheads="1"/>
          </p:cNvSpPr>
          <p:nvPr>
            <p:ph type="sldNum" sz="quarter"/>
          </p:nvPr>
        </p:nvSpPr>
        <p:spPr>
          <a:noFill/>
        </p:spPr>
        <p:txBody>
          <a:bodyPr/>
          <a:lstStyle>
            <a:lvl1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1pPr>
            <a:lvl2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2pPr>
            <a:lvl3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3pPr>
            <a:lvl4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4pPr>
            <a:lvl5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9pPr>
          </a:lstStyle>
          <a:p>
            <a:pPr eaLnBrk="1"/>
            <a:fld id="{8F95A838-880E-48CB-8DB8-069F226040AE}" type="slidenum">
              <a:rPr lang="en-US" altLang="en-US" sz="1400">
                <a:solidFill>
                  <a:srgbClr val="000000"/>
                </a:solidFill>
                <a:latin typeface="Times New Roman" pitchFamily="16" charset="0"/>
              </a:rPr>
              <a:pPr eaLnBrk="1"/>
              <a:t>14</a:t>
            </a:fld>
            <a:endParaRPr lang="en-US" altLang="en-US" sz="1400">
              <a:solidFill>
                <a:srgbClr val="000000"/>
              </a:solidFill>
              <a:latin typeface="Times New Roman" pitchFamily="16" charset="0"/>
            </a:endParaRPr>
          </a:p>
        </p:txBody>
      </p:sp>
      <p:sp>
        <p:nvSpPr>
          <p:cNvPr id="36867" name="Text Box 1"/>
          <p:cNvSpPr txBox="1">
            <a:spLocks noChangeArrowheads="1"/>
          </p:cNvSpPr>
          <p:nvPr/>
        </p:nvSpPr>
        <p:spPr bwMode="auto">
          <a:xfrm>
            <a:off x="3975046" y="8844067"/>
            <a:ext cx="3031286" cy="44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9pPr>
          </a:lstStyle>
          <a:p>
            <a:pPr algn="r" eaLnBrk="1">
              <a:lnSpc>
                <a:spcPct val="95000"/>
              </a:lnSpc>
              <a:buClrTx/>
              <a:buFontTx/>
              <a:buNone/>
            </a:pPr>
            <a:fld id="{34E03DF5-3707-4619-9CD6-FE2EB856850C}" type="slidenum">
              <a:rPr lang="en-US" altLang="en-US" sz="1400">
                <a:solidFill>
                  <a:srgbClr val="000000"/>
                </a:solidFill>
                <a:latin typeface="Times New Roman" pitchFamily="16" charset="0"/>
              </a:rPr>
              <a:pPr algn="r" eaLnBrk="1">
                <a:lnSpc>
                  <a:spcPct val="95000"/>
                </a:lnSpc>
                <a:buClrTx/>
                <a:buFontTx/>
                <a:buNone/>
              </a:pPr>
              <a:t>14</a:t>
            </a:fld>
            <a:endParaRPr lang="en-US" altLang="en-US" sz="1400">
              <a:solidFill>
                <a:srgbClr val="000000"/>
              </a:solidFill>
              <a:latin typeface="Times New Roman" pitchFamily="16" charset="0"/>
            </a:endParaRPr>
          </a:p>
        </p:txBody>
      </p:sp>
      <p:sp>
        <p:nvSpPr>
          <p:cNvPr id="36868" name="Rectangle 2"/>
          <p:cNvSpPr txBox="1">
            <a:spLocks noGrp="1" noRot="1" noChangeAspect="1" noChangeArrowheads="1" noTextEdit="1"/>
          </p:cNvSpPr>
          <p:nvPr>
            <p:ph type="sldImg"/>
          </p:nvPr>
        </p:nvSpPr>
        <p:spPr>
          <a:xfrm>
            <a:off x="1182688" y="706438"/>
            <a:ext cx="4649787" cy="3487737"/>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6869" name="Text Box 3"/>
          <p:cNvSpPr txBox="1">
            <a:spLocks noGrp="1" noChangeArrowheads="1"/>
          </p:cNvSpPr>
          <p:nvPr>
            <p:ph type="body" idx="1"/>
          </p:nvPr>
        </p:nvSpPr>
        <p:spPr>
          <a:xfrm>
            <a:off x="701832" y="4420981"/>
            <a:ext cx="5614647" cy="4669279"/>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Beef is a perishable product.  It is important to keep it cold to slow down the growth of bacteria. Refrigerate beef and use within 1 to 2 days for ground beef and 3 to 5 days for other cuts or freeze at 0 degrees F. </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endParaRPr lang="en-US" altLang="en-US" sz="1200" dirty="0" smtClean="0">
              <a:ea typeface="Microsoft YaHei" charset="-122"/>
            </a:endParaRP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It is safe to freeze in its original packaging or repackage it.  For long term freezing, over-wrap the porous store plastic with aluminum foil, freezer paper or freezer weight plastic wrap or bags to prevent “freezer burn”.</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endParaRPr lang="en-US" altLang="en-US" sz="1400" dirty="0" smtClean="0">
              <a:ea typeface="Microsoft YaHei" charset="-122"/>
            </a:endParaRPr>
          </a:p>
          <a:p>
            <a:pPr marL="0" indent="0">
              <a:spcBef>
                <a:spcPts val="463"/>
              </a:spcBef>
              <a:buClrTx/>
              <a:buFont typeface="Arial" panose="020B0604020202020204" pitchFamily="34" charset="0"/>
              <a:buNone/>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endParaRPr lang="en-US" altLang="en-US" sz="1200" dirty="0" smtClean="0">
              <a:ea typeface="Microsoft YaHei"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Safe Defrosting- There are three safe ways to defrost beef; in the refrigerator, in cold water and in the microwave.  Never defrost on the counter top or in other locations.</a:t>
            </a:r>
          </a:p>
          <a:p>
            <a:pPr marL="171450" indent="-171450">
              <a:spcBef>
                <a:spcPts val="463"/>
              </a:spcBef>
              <a:buClrTx/>
              <a:buFont typeface="Arial" panose="020B0604020202020204" pitchFamily="34" charset="0"/>
              <a:buChar char="•"/>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Refrigerator- It's best to plan ahead for slow, safe thawing in the refrigerator. It should defrost within 24 hours.  Once defrosted, use the meat within a day or two.</a:t>
            </a:r>
          </a:p>
          <a:p>
            <a:pPr marL="171450" indent="-171450">
              <a:spcBef>
                <a:spcPts val="463"/>
              </a:spcBef>
              <a:buClrTx/>
              <a:buFont typeface="Arial" panose="020B0604020202020204" pitchFamily="34" charset="0"/>
              <a:buChar char="•"/>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Cold Water- To defrost in cold water, do not remove packaging.  Be sure the package is airtight or place in an airtight bag.  Submerge the beef in cold water, changing the water every 30 minutes.  Small packages should defrost within an hour or less.</a:t>
            </a:r>
          </a:p>
          <a:p>
            <a:pPr marL="171450" indent="-171450">
              <a:spcBef>
                <a:spcPts val="463"/>
              </a:spcBef>
              <a:buClrTx/>
              <a:buFont typeface="Arial" panose="020B0604020202020204" pitchFamily="34" charset="0"/>
              <a:buChar char="•"/>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Microwave-When microwave defrosting, plan to cook the beef immediately because some areas of the food may become warm and begin cooking.</a:t>
            </a:r>
            <a:br>
              <a:rPr lang="en-US" altLang="en-US" sz="1200" dirty="0" smtClean="0">
                <a:ea typeface="Microsoft YaHei" charset="-122"/>
              </a:rPr>
            </a:br>
            <a:r>
              <a:rPr lang="en-US" altLang="en-US" sz="1200" dirty="0" smtClean="0">
                <a:ea typeface="Microsoft YaHei" charset="-122"/>
              </a:rPr>
              <a:t>Holding partially-cooked beef is not recommended because any bacteria present may not have been destroyed.</a:t>
            </a:r>
          </a:p>
          <a:p>
            <a:endParaRPr lang="en-US" dirty="0"/>
          </a:p>
        </p:txBody>
      </p:sp>
      <p:sp>
        <p:nvSpPr>
          <p:cNvPr id="4" name="Slide Number Placeholder 3"/>
          <p:cNvSpPr>
            <a:spLocks noGrp="1"/>
          </p:cNvSpPr>
          <p:nvPr>
            <p:ph type="sldNum" idx="10"/>
          </p:nvPr>
        </p:nvSpPr>
        <p:spPr/>
        <p:txBody>
          <a:bodyPr/>
          <a:lstStyle/>
          <a:p>
            <a:pPr>
              <a:defRPr/>
            </a:pPr>
            <a:fld id="{A2EB236C-ABD7-4145-987A-6D8A2DEB8100}" type="slidenum">
              <a:rPr lang="en-US" altLang="en-US" smtClean="0"/>
              <a:pPr>
                <a:defRPr/>
              </a:pPr>
              <a:t>15</a:t>
            </a:fld>
            <a:endParaRPr lang="en-US" altLang="en-US"/>
          </a:p>
        </p:txBody>
      </p:sp>
    </p:spTree>
    <p:extLst>
      <p:ext uri="{BB962C8B-B14F-4D97-AF65-F5344CB8AC3E}">
        <p14:creationId xmlns:p14="http://schemas.microsoft.com/office/powerpoint/2010/main" val="3131317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890" name="Rectangle 17"/>
          <p:cNvSpPr>
            <a:spLocks noGrp="1" noChangeArrowheads="1"/>
          </p:cNvSpPr>
          <p:nvPr>
            <p:ph type="sldNum" sz="quarter"/>
          </p:nvPr>
        </p:nvSpPr>
        <p:spPr>
          <a:noFill/>
        </p:spPr>
        <p:txBody>
          <a:bodyPr/>
          <a:lstStyle>
            <a:lvl1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1pPr>
            <a:lvl2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2pPr>
            <a:lvl3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3pPr>
            <a:lvl4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4pPr>
            <a:lvl5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9pPr>
          </a:lstStyle>
          <a:p>
            <a:pPr eaLnBrk="1"/>
            <a:fld id="{129F2469-149F-47CE-AD26-23B10F6B22ED}" type="slidenum">
              <a:rPr lang="en-US" altLang="en-US" sz="1400">
                <a:solidFill>
                  <a:srgbClr val="000000"/>
                </a:solidFill>
                <a:latin typeface="Times New Roman" pitchFamily="16" charset="0"/>
              </a:rPr>
              <a:pPr eaLnBrk="1"/>
              <a:t>16</a:t>
            </a:fld>
            <a:endParaRPr lang="en-US" altLang="en-US" sz="1400">
              <a:solidFill>
                <a:srgbClr val="000000"/>
              </a:solidFill>
              <a:latin typeface="Times New Roman" pitchFamily="16" charset="0"/>
            </a:endParaRPr>
          </a:p>
        </p:txBody>
      </p:sp>
      <p:sp>
        <p:nvSpPr>
          <p:cNvPr id="37891" name="Text Box 1"/>
          <p:cNvSpPr txBox="1">
            <a:spLocks noChangeArrowheads="1"/>
          </p:cNvSpPr>
          <p:nvPr/>
        </p:nvSpPr>
        <p:spPr bwMode="auto">
          <a:xfrm>
            <a:off x="3975046" y="8844067"/>
            <a:ext cx="3031286" cy="44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9pPr>
          </a:lstStyle>
          <a:p>
            <a:pPr algn="r" eaLnBrk="1">
              <a:lnSpc>
                <a:spcPct val="95000"/>
              </a:lnSpc>
              <a:buClrTx/>
              <a:buFontTx/>
              <a:buNone/>
            </a:pPr>
            <a:fld id="{38E3D81F-2A6B-43D4-88AB-805AC9F5F104}" type="slidenum">
              <a:rPr lang="en-US" altLang="en-US" sz="1400">
                <a:solidFill>
                  <a:srgbClr val="000000"/>
                </a:solidFill>
                <a:latin typeface="Times New Roman" pitchFamily="16" charset="0"/>
              </a:rPr>
              <a:pPr algn="r" eaLnBrk="1">
                <a:lnSpc>
                  <a:spcPct val="95000"/>
                </a:lnSpc>
                <a:buClrTx/>
                <a:buFontTx/>
                <a:buNone/>
              </a:pPr>
              <a:t>16</a:t>
            </a:fld>
            <a:endParaRPr lang="en-US" altLang="en-US" sz="1400">
              <a:solidFill>
                <a:srgbClr val="000000"/>
              </a:solidFill>
              <a:latin typeface="Times New Roman" pitchFamily="16" charset="0"/>
            </a:endParaRPr>
          </a:p>
        </p:txBody>
      </p:sp>
      <p:sp>
        <p:nvSpPr>
          <p:cNvPr id="37892" name="Rectangle 2"/>
          <p:cNvSpPr txBox="1">
            <a:spLocks noGrp="1" noRot="1" noChangeAspect="1" noChangeArrowheads="1" noTextEdit="1"/>
          </p:cNvSpPr>
          <p:nvPr>
            <p:ph type="sldImg"/>
          </p:nvPr>
        </p:nvSpPr>
        <p:spPr>
          <a:xfrm>
            <a:off x="1182688" y="706438"/>
            <a:ext cx="4649787" cy="3487737"/>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7893" name="Text Box 3"/>
          <p:cNvSpPr txBox="1">
            <a:spLocks noGrp="1" noChangeArrowheads="1"/>
          </p:cNvSpPr>
          <p:nvPr>
            <p:ph type="body" idx="1"/>
          </p:nvPr>
        </p:nvSpPr>
        <p:spPr>
          <a:xfrm>
            <a:off x="701832" y="4420983"/>
            <a:ext cx="5614647" cy="41874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endParaRPr lang="en-US" altLang="en-US" dirty="0" smtClean="0">
              <a:ea typeface="Microsoft YaHei" charset="-122"/>
            </a:endParaRP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dirty="0" smtClean="0">
                <a:ea typeface="Microsoft YaHei" charset="-122"/>
              </a:rPr>
              <a:t>Use a separate cutting board and knife when handling raw vegetables and meat to help prevent cross contamination.</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endParaRPr lang="en-US" altLang="en-US" dirty="0" smtClean="0">
              <a:ea typeface="Microsoft YaHei" charset="-122"/>
            </a:endParaRP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dirty="0" smtClean="0">
                <a:ea typeface="Microsoft YaHei" charset="-122"/>
              </a:rPr>
              <a:t>Select beef just before checking out at the register. Put packages of raw beef in disposable plastic bags to contain any leakage.  Keep raw meat separate from other foods in your shopping cart and grocery bags.</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endParaRPr lang="en-US" altLang="en-US" dirty="0" smtClean="0">
              <a:ea typeface="Microsoft YaHei" charset="-122"/>
            </a:endParaRP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endParaRPr lang="en-US" altLang="en-US" dirty="0" smtClean="0">
              <a:ea typeface="Microsoft YaHei" charset="-122"/>
            </a:endParaRP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endParaRPr lang="en-US" altLang="en-US" dirty="0" smtClean="0">
              <a:ea typeface="Microsoft YaHei" charset="-122"/>
            </a:endParaRP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endParaRPr lang="en-US" altLang="en-US" dirty="0" smtClean="0">
              <a:ea typeface="Microsoft YaHei" charset="-122"/>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17"/>
          <p:cNvSpPr>
            <a:spLocks noGrp="1" noChangeArrowheads="1"/>
          </p:cNvSpPr>
          <p:nvPr>
            <p:ph type="sldNum" sz="quarter"/>
          </p:nvPr>
        </p:nvSpPr>
        <p:spPr>
          <a:noFill/>
        </p:spPr>
        <p:txBody>
          <a:bodyPr/>
          <a:lstStyle>
            <a:lvl1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1pPr>
            <a:lvl2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2pPr>
            <a:lvl3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3pPr>
            <a:lvl4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4pPr>
            <a:lvl5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9pPr>
          </a:lstStyle>
          <a:p>
            <a:pPr eaLnBrk="1"/>
            <a:fld id="{0C5DB69B-E8D7-4881-8352-9F35FA03636A}" type="slidenum">
              <a:rPr lang="en-US" altLang="en-US" sz="1400">
                <a:solidFill>
                  <a:srgbClr val="000000"/>
                </a:solidFill>
                <a:latin typeface="Times New Roman" pitchFamily="16" charset="0"/>
              </a:rPr>
              <a:pPr eaLnBrk="1"/>
              <a:t>17</a:t>
            </a:fld>
            <a:endParaRPr lang="en-US" altLang="en-US" sz="1400">
              <a:solidFill>
                <a:srgbClr val="000000"/>
              </a:solidFill>
              <a:latin typeface="Times New Roman" pitchFamily="16" charset="0"/>
            </a:endParaRPr>
          </a:p>
        </p:txBody>
      </p:sp>
      <p:sp>
        <p:nvSpPr>
          <p:cNvPr id="38915" name="Text Box 1"/>
          <p:cNvSpPr txBox="1">
            <a:spLocks noChangeArrowheads="1"/>
          </p:cNvSpPr>
          <p:nvPr/>
        </p:nvSpPr>
        <p:spPr bwMode="auto">
          <a:xfrm>
            <a:off x="3975046" y="8844067"/>
            <a:ext cx="3031286" cy="44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9pPr>
          </a:lstStyle>
          <a:p>
            <a:pPr algn="r" eaLnBrk="1">
              <a:lnSpc>
                <a:spcPct val="95000"/>
              </a:lnSpc>
              <a:buClrTx/>
              <a:buFontTx/>
              <a:buNone/>
            </a:pPr>
            <a:fld id="{FCBDB541-BCD0-4FF0-919E-CAEDF4EA8B90}" type="slidenum">
              <a:rPr lang="en-US" altLang="en-US" sz="1400">
                <a:solidFill>
                  <a:srgbClr val="000000"/>
                </a:solidFill>
                <a:latin typeface="Times New Roman" pitchFamily="16" charset="0"/>
              </a:rPr>
              <a:pPr algn="r" eaLnBrk="1">
                <a:lnSpc>
                  <a:spcPct val="95000"/>
                </a:lnSpc>
                <a:buClrTx/>
                <a:buFontTx/>
                <a:buNone/>
              </a:pPr>
              <a:t>17</a:t>
            </a:fld>
            <a:endParaRPr lang="en-US" altLang="en-US" sz="1400">
              <a:solidFill>
                <a:srgbClr val="000000"/>
              </a:solidFill>
              <a:latin typeface="Times New Roman" pitchFamily="16" charset="0"/>
            </a:endParaRPr>
          </a:p>
        </p:txBody>
      </p:sp>
      <p:sp>
        <p:nvSpPr>
          <p:cNvPr id="38916" name="Rectangle 2"/>
          <p:cNvSpPr txBox="1">
            <a:spLocks noGrp="1" noRot="1" noChangeAspect="1" noChangeArrowheads="1" noTextEdit="1"/>
          </p:cNvSpPr>
          <p:nvPr>
            <p:ph type="sldImg"/>
          </p:nvPr>
        </p:nvSpPr>
        <p:spPr>
          <a:xfrm>
            <a:off x="1182688" y="706438"/>
            <a:ext cx="4649787" cy="3487737"/>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8917" name="Text Box 3"/>
          <p:cNvSpPr txBox="1">
            <a:spLocks noGrp="1" noChangeArrowheads="1"/>
          </p:cNvSpPr>
          <p:nvPr>
            <p:ph type="body" idx="1"/>
          </p:nvPr>
        </p:nvSpPr>
        <p:spPr>
          <a:xfrm>
            <a:off x="701832" y="4420983"/>
            <a:ext cx="5614647" cy="41874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dirty="0" smtClean="0">
                <a:ea typeface="Microsoft YaHei" charset="-122"/>
              </a:rPr>
              <a:t>When preparing ground beef, proper cooking temperature can prevent the growth of bacteria.  Use a thermometer to ensure the meat has reached an internal temperature of 160 degrees F. </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endParaRPr lang="en-US" altLang="en-US" dirty="0" smtClean="0">
              <a:ea typeface="Microsoft YaHei" charset="-122"/>
            </a:endParaRP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dirty="0" smtClean="0">
                <a:ea typeface="Microsoft YaHei" charset="-122"/>
              </a:rPr>
              <a:t>Use cooked beef within 2 hours (one hour if the air temperature is above 90 degrees F) or refrigerate the meat at 40 degrees F in shallow covered containers.  The meat should be eaten within 3-4 days, and reheated to 165 degrees F.</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endParaRPr lang="en-US" altLang="en-US" dirty="0" smtClean="0">
              <a:ea typeface="Microsoft YaHei" charset="-122"/>
            </a:endParaRP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dirty="0" smtClean="0">
                <a:ea typeface="Microsoft YaHei" charset="-122"/>
              </a:rPr>
              <a:t>It is safe to freeze already-prepared beef dishes.  For best quality, use within 4 months.</a:t>
            </a:r>
          </a:p>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endParaRPr lang="en-US" altLang="en-US" dirty="0" smtClean="0">
              <a:ea typeface="Microsoft YaHei"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17"/>
          <p:cNvSpPr>
            <a:spLocks noGrp="1" noChangeArrowheads="1"/>
          </p:cNvSpPr>
          <p:nvPr>
            <p:ph type="sldNum" sz="quarter"/>
          </p:nvPr>
        </p:nvSpPr>
        <p:spPr>
          <a:noFill/>
        </p:spPr>
        <p:txBody>
          <a:bodyPr/>
          <a:lstStyle>
            <a:lvl1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1pPr>
            <a:lvl2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2pPr>
            <a:lvl3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3pPr>
            <a:lvl4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4pPr>
            <a:lvl5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9pPr>
          </a:lstStyle>
          <a:p>
            <a:pPr eaLnBrk="1"/>
            <a:fld id="{36CD511A-2681-4494-8187-39993CDDDE49}" type="slidenum">
              <a:rPr lang="en-US" altLang="en-US" sz="1400">
                <a:solidFill>
                  <a:srgbClr val="000000"/>
                </a:solidFill>
                <a:latin typeface="Times New Roman" pitchFamily="16" charset="0"/>
              </a:rPr>
              <a:pPr eaLnBrk="1"/>
              <a:t>18</a:t>
            </a:fld>
            <a:endParaRPr lang="en-US" altLang="en-US" sz="1400">
              <a:solidFill>
                <a:srgbClr val="000000"/>
              </a:solidFill>
              <a:latin typeface="Times New Roman" pitchFamily="16" charset="0"/>
            </a:endParaRPr>
          </a:p>
        </p:txBody>
      </p:sp>
      <p:sp>
        <p:nvSpPr>
          <p:cNvPr id="39939" name="Text Box 1"/>
          <p:cNvSpPr txBox="1">
            <a:spLocks noChangeArrowheads="1"/>
          </p:cNvSpPr>
          <p:nvPr/>
        </p:nvSpPr>
        <p:spPr bwMode="auto">
          <a:xfrm>
            <a:off x="3975046" y="8844067"/>
            <a:ext cx="3031286" cy="44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9pPr>
          </a:lstStyle>
          <a:p>
            <a:pPr algn="r" eaLnBrk="1">
              <a:lnSpc>
                <a:spcPct val="95000"/>
              </a:lnSpc>
              <a:buClrTx/>
              <a:buFontTx/>
              <a:buNone/>
            </a:pPr>
            <a:fld id="{AC5CB65B-BF5E-4439-AD58-59CF17CC9A0E}" type="slidenum">
              <a:rPr lang="en-US" altLang="en-US" sz="1400">
                <a:solidFill>
                  <a:srgbClr val="000000"/>
                </a:solidFill>
                <a:latin typeface="Times New Roman" pitchFamily="16" charset="0"/>
              </a:rPr>
              <a:pPr algn="r" eaLnBrk="1">
                <a:lnSpc>
                  <a:spcPct val="95000"/>
                </a:lnSpc>
                <a:buClrTx/>
                <a:buFontTx/>
                <a:buNone/>
              </a:pPr>
              <a:t>18</a:t>
            </a:fld>
            <a:endParaRPr lang="en-US" altLang="en-US" sz="1400">
              <a:solidFill>
                <a:srgbClr val="000000"/>
              </a:solidFill>
              <a:latin typeface="Times New Roman" pitchFamily="16" charset="0"/>
            </a:endParaRPr>
          </a:p>
        </p:txBody>
      </p:sp>
      <p:sp>
        <p:nvSpPr>
          <p:cNvPr id="39940" name="Rectangle 2"/>
          <p:cNvSpPr txBox="1">
            <a:spLocks noGrp="1" noRot="1" noChangeAspect="1" noChangeArrowheads="1" noTextEdit="1"/>
          </p:cNvSpPr>
          <p:nvPr>
            <p:ph type="sldImg"/>
          </p:nvPr>
        </p:nvSpPr>
        <p:spPr>
          <a:xfrm>
            <a:off x="1181100" y="706438"/>
            <a:ext cx="4651375" cy="348932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9941" name="Text Box 3"/>
          <p:cNvSpPr txBox="1">
            <a:spLocks noGrp="1" noChangeArrowheads="1"/>
          </p:cNvSpPr>
          <p:nvPr>
            <p:ph type="body" idx="1"/>
          </p:nvPr>
        </p:nvSpPr>
        <p:spPr>
          <a:xfrm>
            <a:off x="701831" y="4420983"/>
            <a:ext cx="5615846" cy="41874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dirty="0" smtClean="0">
                <a:ea typeface="Microsoft YaHei" charset="-122"/>
              </a:rPr>
              <a:t>This video link show how to correctly use a meat thermometer.</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2" name="Rectangle 17"/>
          <p:cNvSpPr>
            <a:spLocks noGrp="1" noChangeArrowheads="1"/>
          </p:cNvSpPr>
          <p:nvPr>
            <p:ph type="sldNum" sz="quarter"/>
          </p:nvPr>
        </p:nvSpPr>
        <p:spPr>
          <a:noFill/>
        </p:spPr>
        <p:txBody>
          <a:bodyPr/>
          <a:lstStyle>
            <a:lvl1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1pPr>
            <a:lvl2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2pPr>
            <a:lvl3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3pPr>
            <a:lvl4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4pPr>
            <a:lvl5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9pPr>
          </a:lstStyle>
          <a:p>
            <a:pPr eaLnBrk="1"/>
            <a:fld id="{8C6BD0F2-457D-491F-A805-B96633BBBA7F}" type="slidenum">
              <a:rPr lang="en-US" altLang="en-US" sz="1400">
                <a:solidFill>
                  <a:srgbClr val="000000"/>
                </a:solidFill>
                <a:latin typeface="Times New Roman" pitchFamily="16" charset="0"/>
              </a:rPr>
              <a:pPr eaLnBrk="1"/>
              <a:t>19</a:t>
            </a:fld>
            <a:endParaRPr lang="en-US" altLang="en-US" sz="1400">
              <a:solidFill>
                <a:srgbClr val="000000"/>
              </a:solidFill>
              <a:latin typeface="Times New Roman" pitchFamily="16" charset="0"/>
            </a:endParaRPr>
          </a:p>
        </p:txBody>
      </p:sp>
      <p:sp>
        <p:nvSpPr>
          <p:cNvPr id="40963" name="Text Box 1"/>
          <p:cNvSpPr txBox="1">
            <a:spLocks noChangeArrowheads="1"/>
          </p:cNvSpPr>
          <p:nvPr/>
        </p:nvSpPr>
        <p:spPr bwMode="auto">
          <a:xfrm>
            <a:off x="3975046" y="8844067"/>
            <a:ext cx="3031286" cy="44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9pPr>
          </a:lstStyle>
          <a:p>
            <a:pPr algn="r" eaLnBrk="1">
              <a:lnSpc>
                <a:spcPct val="95000"/>
              </a:lnSpc>
              <a:buClrTx/>
              <a:buFontTx/>
              <a:buNone/>
            </a:pPr>
            <a:fld id="{B4C00A33-5B04-43CD-A2BA-2E6EBB6EBFA8}" type="slidenum">
              <a:rPr lang="en-US" altLang="en-US" sz="1400">
                <a:solidFill>
                  <a:srgbClr val="000000"/>
                </a:solidFill>
                <a:latin typeface="Times New Roman" pitchFamily="16" charset="0"/>
              </a:rPr>
              <a:pPr algn="r" eaLnBrk="1">
                <a:lnSpc>
                  <a:spcPct val="95000"/>
                </a:lnSpc>
                <a:buClrTx/>
                <a:buFontTx/>
                <a:buNone/>
              </a:pPr>
              <a:t>19</a:t>
            </a:fld>
            <a:endParaRPr lang="en-US" altLang="en-US" sz="1400">
              <a:solidFill>
                <a:srgbClr val="000000"/>
              </a:solidFill>
              <a:latin typeface="Times New Roman" pitchFamily="16" charset="0"/>
            </a:endParaRPr>
          </a:p>
        </p:txBody>
      </p:sp>
      <p:sp>
        <p:nvSpPr>
          <p:cNvPr id="40964" name="Rectangle 2"/>
          <p:cNvSpPr txBox="1">
            <a:spLocks noGrp="1" noRot="1" noChangeAspect="1" noChangeArrowheads="1" noTextEdit="1"/>
          </p:cNvSpPr>
          <p:nvPr>
            <p:ph type="sldImg"/>
          </p:nvPr>
        </p:nvSpPr>
        <p:spPr>
          <a:xfrm>
            <a:off x="1184275" y="706438"/>
            <a:ext cx="4645025" cy="34845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65" name="Text Box 3"/>
          <p:cNvSpPr txBox="1">
            <a:spLocks noGrp="1" noChangeArrowheads="1"/>
          </p:cNvSpPr>
          <p:nvPr>
            <p:ph type="body" idx="1"/>
          </p:nvPr>
        </p:nvSpPr>
        <p:spPr>
          <a:xfrm>
            <a:off x="701831" y="4420983"/>
            <a:ext cx="5612252" cy="4183203"/>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Ground Beef is economical, versatile to use and packed with 10 nutrients needed everyday.  Preparing tasty recipes with ground beef is sure to please any family or crowd.</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17"/>
          <p:cNvSpPr>
            <a:spLocks noGrp="1" noChangeArrowheads="1"/>
          </p:cNvSpPr>
          <p:nvPr>
            <p:ph type="sldNum" sz="quarter"/>
          </p:nvPr>
        </p:nvSpPr>
        <p:spPr>
          <a:noFill/>
        </p:spPr>
        <p:txBody>
          <a:bodyPr/>
          <a:lstStyle>
            <a:lvl1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1pPr>
            <a:lvl2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2pPr>
            <a:lvl3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3pPr>
            <a:lvl4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4pPr>
            <a:lvl5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9pPr>
          </a:lstStyle>
          <a:p>
            <a:pPr eaLnBrk="1"/>
            <a:fld id="{171B59ED-5001-40A1-B235-BEBF9D07F938}" type="slidenum">
              <a:rPr lang="en-US" altLang="en-US" sz="1400">
                <a:solidFill>
                  <a:srgbClr val="000000"/>
                </a:solidFill>
                <a:latin typeface="Times New Roman" pitchFamily="16" charset="0"/>
              </a:rPr>
              <a:pPr eaLnBrk="1"/>
              <a:t>20</a:t>
            </a:fld>
            <a:endParaRPr lang="en-US" altLang="en-US" sz="1400">
              <a:solidFill>
                <a:srgbClr val="000000"/>
              </a:solidFill>
              <a:latin typeface="Times New Roman" pitchFamily="16" charset="0"/>
            </a:endParaRPr>
          </a:p>
        </p:txBody>
      </p:sp>
      <p:sp>
        <p:nvSpPr>
          <p:cNvPr id="41987" name="Text Box 1"/>
          <p:cNvSpPr txBox="1">
            <a:spLocks noChangeArrowheads="1"/>
          </p:cNvSpPr>
          <p:nvPr/>
        </p:nvSpPr>
        <p:spPr bwMode="auto">
          <a:xfrm>
            <a:off x="3975046" y="8844067"/>
            <a:ext cx="3031286" cy="44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9pPr>
          </a:lstStyle>
          <a:p>
            <a:pPr algn="r" eaLnBrk="1">
              <a:lnSpc>
                <a:spcPct val="95000"/>
              </a:lnSpc>
              <a:buClrTx/>
              <a:buFontTx/>
              <a:buNone/>
            </a:pPr>
            <a:fld id="{2583ED0E-AA25-4C25-AE09-003364539D32}" type="slidenum">
              <a:rPr lang="en-US" altLang="en-US" sz="1400">
                <a:solidFill>
                  <a:srgbClr val="000000"/>
                </a:solidFill>
                <a:latin typeface="Times New Roman" pitchFamily="16" charset="0"/>
              </a:rPr>
              <a:pPr algn="r" eaLnBrk="1">
                <a:lnSpc>
                  <a:spcPct val="95000"/>
                </a:lnSpc>
                <a:buClrTx/>
                <a:buFontTx/>
                <a:buNone/>
              </a:pPr>
              <a:t>20</a:t>
            </a:fld>
            <a:endParaRPr lang="en-US" altLang="en-US" sz="1400">
              <a:solidFill>
                <a:srgbClr val="000000"/>
              </a:solidFill>
              <a:latin typeface="Times New Roman" pitchFamily="16" charset="0"/>
            </a:endParaRPr>
          </a:p>
        </p:txBody>
      </p:sp>
      <p:sp>
        <p:nvSpPr>
          <p:cNvPr id="41988" name="Rectangle 2"/>
          <p:cNvSpPr txBox="1">
            <a:spLocks noGrp="1" noRot="1" noChangeAspect="1" noChangeArrowheads="1" noTextEdit="1"/>
          </p:cNvSpPr>
          <p:nvPr>
            <p:ph type="sldImg"/>
          </p:nvPr>
        </p:nvSpPr>
        <p:spPr>
          <a:xfrm>
            <a:off x="1182688" y="706438"/>
            <a:ext cx="4643437" cy="34829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989" name="Text Box 3"/>
          <p:cNvSpPr txBox="1">
            <a:spLocks noGrp="1" noChangeArrowheads="1"/>
          </p:cNvSpPr>
          <p:nvPr>
            <p:ph type="body" idx="1"/>
          </p:nvPr>
        </p:nvSpPr>
        <p:spPr>
          <a:xfrm>
            <a:off x="701831" y="4420982"/>
            <a:ext cx="5608660" cy="4181098"/>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spcBef>
                <a:spcPts val="463"/>
              </a:spcBef>
              <a:buClrTx/>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pPr>
            <a:r>
              <a:rPr lang="en-US" altLang="en-US" sz="1200" dirty="0" smtClean="0">
                <a:ea typeface="Microsoft YaHei" charset="-122"/>
              </a:rPr>
              <a:t>Ground Beef is a nutrient-dense protein choice.  Understanding the basics of Ground Beef will make you a wise consumer.  Choose Ground Beef for your Plate.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17"/>
          <p:cNvSpPr>
            <a:spLocks noGrp="1" noChangeArrowheads="1"/>
          </p:cNvSpPr>
          <p:nvPr>
            <p:ph type="sldNum" sz="quarter"/>
          </p:nvPr>
        </p:nvSpPr>
        <p:spPr>
          <a:noFill/>
        </p:spPr>
        <p:txBody>
          <a:bodyPr/>
          <a:lstStyle>
            <a:lvl1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1pPr>
            <a:lvl2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2pPr>
            <a:lvl3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3pPr>
            <a:lvl4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4pPr>
            <a:lvl5pPr eaLnBrk="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65138" algn="l"/>
                <a:tab pos="931863" algn="l"/>
                <a:tab pos="1398588" algn="l"/>
                <a:tab pos="1865313" algn="l"/>
                <a:tab pos="2332038" algn="l"/>
                <a:tab pos="2798763" algn="l"/>
                <a:tab pos="3265488" algn="l"/>
                <a:tab pos="3732213" algn="l"/>
                <a:tab pos="4198938" algn="l"/>
                <a:tab pos="4665663" algn="l"/>
                <a:tab pos="5132388" algn="l"/>
                <a:tab pos="5599113" algn="l"/>
                <a:tab pos="6065838" algn="l"/>
                <a:tab pos="6532563" algn="l"/>
                <a:tab pos="6997700" algn="l"/>
                <a:tab pos="7464425" algn="l"/>
                <a:tab pos="7931150" algn="l"/>
                <a:tab pos="8397875" algn="l"/>
                <a:tab pos="8864600" algn="l"/>
                <a:tab pos="9331325" algn="l"/>
              </a:tabLst>
              <a:defRPr sz="4200">
                <a:solidFill>
                  <a:schemeClr val="bg1"/>
                </a:solidFill>
                <a:latin typeface="Chalkduster" charset="0"/>
                <a:cs typeface="Arial Unicode MS" charset="0"/>
              </a:defRPr>
            </a:lvl9pPr>
          </a:lstStyle>
          <a:p>
            <a:pPr eaLnBrk="1"/>
            <a:fld id="{E563ADB6-86F9-4B54-AEEA-589F45252EE1}" type="slidenum">
              <a:rPr lang="en-US" altLang="en-US" sz="1400">
                <a:solidFill>
                  <a:srgbClr val="000000"/>
                </a:solidFill>
                <a:latin typeface="Times New Roman" pitchFamily="16" charset="0"/>
              </a:rPr>
              <a:pPr eaLnBrk="1"/>
              <a:t>21</a:t>
            </a:fld>
            <a:endParaRPr lang="en-US" altLang="en-US" sz="1400">
              <a:solidFill>
                <a:srgbClr val="000000"/>
              </a:solidFill>
              <a:latin typeface="Times New Roman" pitchFamily="16" charset="0"/>
            </a:endParaRPr>
          </a:p>
        </p:txBody>
      </p:sp>
      <p:sp>
        <p:nvSpPr>
          <p:cNvPr id="43011" name="Rectangle 1"/>
          <p:cNvSpPr txBox="1">
            <a:spLocks noGrp="1" noRot="1" noChangeAspect="1" noChangeArrowheads="1" noTextEdit="1"/>
          </p:cNvSpPr>
          <p:nvPr>
            <p:ph type="sldImg"/>
          </p:nvPr>
        </p:nvSpPr>
        <p:spPr>
          <a:xfrm>
            <a:off x="1184275" y="706438"/>
            <a:ext cx="4635500" cy="347662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3012" name="Rectangle 2"/>
          <p:cNvSpPr txBox="1">
            <a:spLocks noGrp="1" noChangeArrowheads="1"/>
          </p:cNvSpPr>
          <p:nvPr>
            <p:ph type="body" idx="1"/>
          </p:nvPr>
        </p:nvSpPr>
        <p:spPr>
          <a:xfrm>
            <a:off x="701832" y="4420982"/>
            <a:ext cx="5602671" cy="4174786"/>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324" tIns="46662" rIns="93324" bIns="46662" anchor="ctr"/>
          <a:lstStyle/>
          <a:p>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28950"/>
            <a:ext cx="11053763" cy="2090738"/>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6088"/>
            <a:ext cx="9101137"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5"/>
          <p:cNvSpPr>
            <a:spLocks noGrp="1" noChangeArrowheads="1"/>
          </p:cNvSpPr>
          <p:nvPr>
            <p:ph type="sldNum" idx="10"/>
          </p:nvPr>
        </p:nvSpPr>
        <p:spPr>
          <a:ln/>
        </p:spPr>
        <p:txBody>
          <a:bodyPr/>
          <a:lstStyle>
            <a:lvl1pPr>
              <a:defRPr/>
            </a:lvl1pPr>
          </a:lstStyle>
          <a:p>
            <a:pPr>
              <a:defRPr/>
            </a:pPr>
            <a:fld id="{604348D2-F934-4A66-B54A-22B1D0EBF49F}" type="slidenum">
              <a:rPr lang="en-US" altLang="en-US"/>
              <a:pPr>
                <a:defRPr/>
              </a:pPr>
              <a:t>‹#›</a:t>
            </a:fld>
            <a:endParaRPr lang="en-US" altLang="en-US"/>
          </a:p>
        </p:txBody>
      </p:sp>
    </p:spTree>
    <p:extLst>
      <p:ext uri="{BB962C8B-B14F-4D97-AF65-F5344CB8AC3E}">
        <p14:creationId xmlns:p14="http://schemas.microsoft.com/office/powerpoint/2010/main" val="385709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sldNum" idx="10"/>
          </p:nvPr>
        </p:nvSpPr>
        <p:spPr>
          <a:ln/>
        </p:spPr>
        <p:txBody>
          <a:bodyPr/>
          <a:lstStyle>
            <a:lvl1pPr>
              <a:defRPr/>
            </a:lvl1pPr>
          </a:lstStyle>
          <a:p>
            <a:pPr>
              <a:defRPr/>
            </a:pPr>
            <a:fld id="{7E35FB9C-B19B-4706-935F-0E04C0AEE1D8}" type="slidenum">
              <a:rPr lang="en-US" altLang="en-US"/>
              <a:pPr>
                <a:defRPr/>
              </a:pPr>
              <a:t>‹#›</a:t>
            </a:fld>
            <a:endParaRPr lang="en-US" altLang="en-US"/>
          </a:p>
        </p:txBody>
      </p:sp>
    </p:spTree>
    <p:extLst>
      <p:ext uri="{BB962C8B-B14F-4D97-AF65-F5344CB8AC3E}">
        <p14:creationId xmlns:p14="http://schemas.microsoft.com/office/powerpoint/2010/main" val="24350871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5863"/>
            <a:ext cx="11052175" cy="1938337"/>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2175" cy="2132013"/>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sldNum" idx="10"/>
          </p:nvPr>
        </p:nvSpPr>
        <p:spPr>
          <a:ln/>
        </p:spPr>
        <p:txBody>
          <a:bodyPr/>
          <a:lstStyle>
            <a:lvl1pPr>
              <a:defRPr/>
            </a:lvl1pPr>
          </a:lstStyle>
          <a:p>
            <a:pPr>
              <a:defRPr/>
            </a:pPr>
            <a:fld id="{655ED9E1-CA95-4928-B22A-A519E5A96DAC}" type="slidenum">
              <a:rPr lang="en-US" altLang="en-US"/>
              <a:pPr>
                <a:defRPr/>
              </a:pPr>
              <a:t>‹#›</a:t>
            </a:fld>
            <a:endParaRPr lang="en-US" altLang="en-US"/>
          </a:p>
        </p:txBody>
      </p:sp>
    </p:spTree>
    <p:extLst>
      <p:ext uri="{BB962C8B-B14F-4D97-AF65-F5344CB8AC3E}">
        <p14:creationId xmlns:p14="http://schemas.microsoft.com/office/powerpoint/2010/main" val="38166147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50875" y="2282825"/>
            <a:ext cx="5765800" cy="112760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69075" y="2282825"/>
            <a:ext cx="5765800" cy="112760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sldNum" idx="10"/>
          </p:nvPr>
        </p:nvSpPr>
        <p:spPr>
          <a:ln/>
        </p:spPr>
        <p:txBody>
          <a:bodyPr/>
          <a:lstStyle>
            <a:lvl1pPr>
              <a:defRPr/>
            </a:lvl1pPr>
          </a:lstStyle>
          <a:p>
            <a:pPr>
              <a:defRPr/>
            </a:pPr>
            <a:fld id="{316F9B8E-5586-4FE0-B595-9C637F374D24}" type="slidenum">
              <a:rPr lang="en-US" altLang="en-US"/>
              <a:pPr>
                <a:defRPr/>
              </a:pPr>
              <a:t>‹#›</a:t>
            </a:fld>
            <a:endParaRPr lang="en-US" altLang="en-US"/>
          </a:p>
        </p:txBody>
      </p:sp>
    </p:spTree>
    <p:extLst>
      <p:ext uri="{BB962C8B-B14F-4D97-AF65-F5344CB8AC3E}">
        <p14:creationId xmlns:p14="http://schemas.microsoft.com/office/powerpoint/2010/main" val="19439190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1463"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81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6750"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6750" cy="56181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sldNum" idx="10"/>
          </p:nvPr>
        </p:nvSpPr>
        <p:spPr>
          <a:ln/>
        </p:spPr>
        <p:txBody>
          <a:bodyPr/>
          <a:lstStyle>
            <a:lvl1pPr>
              <a:defRPr/>
            </a:lvl1pPr>
          </a:lstStyle>
          <a:p>
            <a:pPr>
              <a:defRPr/>
            </a:pPr>
            <a:fld id="{B5DF3B38-D0D9-4F2C-9CFC-B38A106A789C}" type="slidenum">
              <a:rPr lang="en-US" altLang="en-US"/>
              <a:pPr>
                <a:defRPr/>
              </a:pPr>
              <a:t>‹#›</a:t>
            </a:fld>
            <a:endParaRPr lang="en-US" altLang="en-US"/>
          </a:p>
        </p:txBody>
      </p:sp>
    </p:spTree>
    <p:extLst>
      <p:ext uri="{BB962C8B-B14F-4D97-AF65-F5344CB8AC3E}">
        <p14:creationId xmlns:p14="http://schemas.microsoft.com/office/powerpoint/2010/main" val="3752127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sldNum" idx="10"/>
          </p:nvPr>
        </p:nvSpPr>
        <p:spPr>
          <a:ln/>
        </p:spPr>
        <p:txBody>
          <a:bodyPr/>
          <a:lstStyle>
            <a:lvl1pPr>
              <a:defRPr/>
            </a:lvl1pPr>
          </a:lstStyle>
          <a:p>
            <a:pPr>
              <a:defRPr/>
            </a:pPr>
            <a:fld id="{59B7F379-89A8-4C1C-BB72-0EDFC0318741}" type="slidenum">
              <a:rPr lang="en-US" altLang="en-US"/>
              <a:pPr>
                <a:defRPr/>
              </a:pPr>
              <a:t>‹#›</a:t>
            </a:fld>
            <a:endParaRPr lang="en-US" altLang="en-US"/>
          </a:p>
        </p:txBody>
      </p:sp>
    </p:spTree>
    <p:extLst>
      <p:ext uri="{BB962C8B-B14F-4D97-AF65-F5344CB8AC3E}">
        <p14:creationId xmlns:p14="http://schemas.microsoft.com/office/powerpoint/2010/main" val="1857614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sldNum" idx="10"/>
          </p:nvPr>
        </p:nvSpPr>
        <p:spPr>
          <a:ln/>
        </p:spPr>
        <p:txBody>
          <a:bodyPr/>
          <a:lstStyle>
            <a:lvl1pPr>
              <a:defRPr/>
            </a:lvl1pPr>
          </a:lstStyle>
          <a:p>
            <a:pPr>
              <a:defRPr/>
            </a:pPr>
            <a:fld id="{36A95764-56F1-46E3-A0AE-7E99E32F9123}" type="slidenum">
              <a:rPr lang="en-US" altLang="en-US"/>
              <a:pPr>
                <a:defRPr/>
              </a:pPr>
              <a:t>‹#›</a:t>
            </a:fld>
            <a:endParaRPr lang="en-US" altLang="en-US"/>
          </a:p>
        </p:txBody>
      </p:sp>
    </p:spTree>
    <p:extLst>
      <p:ext uri="{BB962C8B-B14F-4D97-AF65-F5344CB8AC3E}">
        <p14:creationId xmlns:p14="http://schemas.microsoft.com/office/powerpoint/2010/main" val="22141177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6725" cy="16510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3175" y="388938"/>
            <a:ext cx="7269163" cy="83216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39938"/>
            <a:ext cx="4276725"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sldNum" idx="10"/>
          </p:nvPr>
        </p:nvSpPr>
        <p:spPr>
          <a:ln/>
        </p:spPr>
        <p:txBody>
          <a:bodyPr/>
          <a:lstStyle>
            <a:lvl1pPr>
              <a:defRPr/>
            </a:lvl1pPr>
          </a:lstStyle>
          <a:p>
            <a:pPr>
              <a:defRPr/>
            </a:pPr>
            <a:fld id="{35FC7CCA-98A5-4941-A6AA-0D320051C2E3}" type="slidenum">
              <a:rPr lang="en-US" altLang="en-US"/>
              <a:pPr>
                <a:defRPr/>
              </a:pPr>
              <a:t>‹#›</a:t>
            </a:fld>
            <a:endParaRPr lang="en-US" altLang="en-US"/>
          </a:p>
        </p:txBody>
      </p:sp>
    </p:spTree>
    <p:extLst>
      <p:ext uri="{BB962C8B-B14F-4D97-AF65-F5344CB8AC3E}">
        <p14:creationId xmlns:p14="http://schemas.microsoft.com/office/powerpoint/2010/main" val="3099989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7938" y="6826250"/>
            <a:ext cx="7802562"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7938" y="871538"/>
            <a:ext cx="7802562"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547938" y="7632700"/>
            <a:ext cx="7802562" cy="11445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sldNum" idx="10"/>
          </p:nvPr>
        </p:nvSpPr>
        <p:spPr>
          <a:ln/>
        </p:spPr>
        <p:txBody>
          <a:bodyPr/>
          <a:lstStyle>
            <a:lvl1pPr>
              <a:defRPr/>
            </a:lvl1pPr>
          </a:lstStyle>
          <a:p>
            <a:pPr>
              <a:defRPr/>
            </a:pPr>
            <a:fld id="{743CE215-9946-4732-B0C9-710DC5D783F8}" type="slidenum">
              <a:rPr lang="en-US" altLang="en-US"/>
              <a:pPr>
                <a:defRPr/>
              </a:pPr>
              <a:t>‹#›</a:t>
            </a:fld>
            <a:endParaRPr lang="en-US" altLang="en-US"/>
          </a:p>
        </p:txBody>
      </p:sp>
    </p:spTree>
    <p:extLst>
      <p:ext uri="{BB962C8B-B14F-4D97-AF65-F5344CB8AC3E}">
        <p14:creationId xmlns:p14="http://schemas.microsoft.com/office/powerpoint/2010/main" val="11326863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sldNum" idx="10"/>
          </p:nvPr>
        </p:nvSpPr>
        <p:spPr>
          <a:ln/>
        </p:spPr>
        <p:txBody>
          <a:bodyPr/>
          <a:lstStyle>
            <a:lvl1pPr>
              <a:defRPr/>
            </a:lvl1pPr>
          </a:lstStyle>
          <a:p>
            <a:pPr>
              <a:defRPr/>
            </a:pPr>
            <a:fld id="{6F951EE8-74A4-4DC6-B1FB-CBCCA5E7E57E}" type="slidenum">
              <a:rPr lang="en-US" altLang="en-US"/>
              <a:pPr>
                <a:defRPr/>
              </a:pPr>
              <a:t>‹#›</a:t>
            </a:fld>
            <a:endParaRPr lang="en-US" altLang="en-US"/>
          </a:p>
        </p:txBody>
      </p:sp>
    </p:spTree>
    <p:extLst>
      <p:ext uri="{BB962C8B-B14F-4D97-AF65-F5344CB8AC3E}">
        <p14:creationId xmlns:p14="http://schemas.microsoft.com/office/powerpoint/2010/main" val="231706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13875" y="388938"/>
            <a:ext cx="2921000" cy="131699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388938"/>
            <a:ext cx="8610600" cy="131699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sldNum" idx="10"/>
          </p:nvPr>
        </p:nvSpPr>
        <p:spPr>
          <a:ln/>
        </p:spPr>
        <p:txBody>
          <a:bodyPr/>
          <a:lstStyle>
            <a:lvl1pPr>
              <a:defRPr/>
            </a:lvl1pPr>
          </a:lstStyle>
          <a:p>
            <a:pPr>
              <a:defRPr/>
            </a:pPr>
            <a:fld id="{8C4590DA-7AEC-4CFD-AA72-147A19F3FE6D}" type="slidenum">
              <a:rPr lang="en-US" altLang="en-US"/>
              <a:pPr>
                <a:defRPr/>
              </a:pPr>
              <a:t>‹#›</a:t>
            </a:fld>
            <a:endParaRPr lang="en-US" altLang="en-US"/>
          </a:p>
        </p:txBody>
      </p:sp>
    </p:spTree>
    <p:extLst>
      <p:ext uri="{BB962C8B-B14F-4D97-AF65-F5344CB8AC3E}">
        <p14:creationId xmlns:p14="http://schemas.microsoft.com/office/powerpoint/2010/main" val="18554310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650875" y="388938"/>
            <a:ext cx="11684000" cy="1608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smtClean="0"/>
              <a:t>Click to edit the title text format</a:t>
            </a:r>
          </a:p>
        </p:txBody>
      </p:sp>
      <p:sp>
        <p:nvSpPr>
          <p:cNvPr id="1027" name="Rectangle 2"/>
          <p:cNvSpPr>
            <a:spLocks noGrp="1" noChangeArrowheads="1"/>
          </p:cNvSpPr>
          <p:nvPr>
            <p:ph type="body" idx="1"/>
          </p:nvPr>
        </p:nvSpPr>
        <p:spPr bwMode="auto">
          <a:xfrm>
            <a:off x="650875" y="2282825"/>
            <a:ext cx="11684000" cy="11276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56160" rIns="0" bIns="0" numCol="1" anchor="t" anchorCtr="0" compatLnSpc="1">
            <a:prstTxWarp prst="textNoShape">
              <a:avLst/>
            </a:prstTxWarp>
          </a:bodyPr>
          <a:lstStyle/>
          <a:p>
            <a:pPr lvl="0"/>
            <a:r>
              <a:rPr lang="en-GB" altLang="en-US" smtClean="0"/>
              <a:t>Click to edit the outline text format</a:t>
            </a:r>
          </a:p>
          <a:p>
            <a:pPr lvl="1"/>
            <a:r>
              <a:rPr lang="en-GB" altLang="en-US" smtClean="0"/>
              <a:t>Second Outline Level</a:t>
            </a:r>
          </a:p>
          <a:p>
            <a:pPr lvl="2"/>
            <a:r>
              <a:rPr lang="en-GB" altLang="en-US" smtClean="0"/>
              <a:t>Third Outline Level</a:t>
            </a:r>
          </a:p>
          <a:p>
            <a:pPr lvl="3"/>
            <a:r>
              <a:rPr lang="en-GB" altLang="en-US" smtClean="0"/>
              <a:t>Fourth Outline Level</a:t>
            </a:r>
          </a:p>
          <a:p>
            <a:pPr lvl="4"/>
            <a:r>
              <a:rPr lang="en-GB" altLang="en-US" smtClean="0"/>
              <a:t>Fifth Outline Level</a:t>
            </a:r>
          </a:p>
          <a:p>
            <a:pPr lvl="4"/>
            <a:r>
              <a:rPr lang="en-GB" altLang="en-US" smtClean="0"/>
              <a:t>Sixth Outline Level</a:t>
            </a:r>
          </a:p>
          <a:p>
            <a:pPr lvl="4"/>
            <a:r>
              <a:rPr lang="en-GB" altLang="en-US" smtClean="0"/>
              <a:t>Seventh Outline Level</a:t>
            </a:r>
          </a:p>
          <a:p>
            <a:pPr lvl="4"/>
            <a:r>
              <a:rPr lang="en-GB" altLang="en-US" smtClean="0"/>
              <a:t>Eighth Outline Level</a:t>
            </a:r>
          </a:p>
          <a:p>
            <a:pPr lvl="4"/>
            <a:r>
              <a:rPr lang="en-GB" altLang="en-US" smtClean="0"/>
              <a:t>Ninth Outline Level</a:t>
            </a:r>
          </a:p>
        </p:txBody>
      </p:sp>
      <p:sp>
        <p:nvSpPr>
          <p:cNvPr id="1028" name="Text Box 3"/>
          <p:cNvSpPr txBox="1">
            <a:spLocks noChangeArrowheads="1"/>
          </p:cNvSpPr>
          <p:nvPr/>
        </p:nvSpPr>
        <p:spPr bwMode="auto">
          <a:xfrm>
            <a:off x="650875" y="8883650"/>
            <a:ext cx="3013075" cy="657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029" name="Text Box 4"/>
          <p:cNvSpPr txBox="1">
            <a:spLocks noChangeArrowheads="1"/>
          </p:cNvSpPr>
          <p:nvPr/>
        </p:nvSpPr>
        <p:spPr bwMode="auto">
          <a:xfrm>
            <a:off x="4446588" y="8883650"/>
            <a:ext cx="4105275" cy="657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2" name="Rectangle 5"/>
          <p:cNvSpPr>
            <a:spLocks noGrp="1" noChangeArrowheads="1"/>
          </p:cNvSpPr>
          <p:nvPr>
            <p:ph type="sldNum"/>
          </p:nvPr>
        </p:nvSpPr>
        <p:spPr bwMode="auto">
          <a:xfrm>
            <a:off x="9323388" y="8883650"/>
            <a:ext cx="3009900"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mtClean="0">
                <a:solidFill>
                  <a:srgbClr val="FFFFFF"/>
                </a:solidFill>
              </a:defRPr>
            </a:lvl1pPr>
          </a:lstStyle>
          <a:p>
            <a:pPr>
              <a:defRPr/>
            </a:pPr>
            <a:fld id="{ED0411D0-6938-4479-A12A-EBAD3985DF81}"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0" fontAlgn="base" hangingPunct="0">
        <a:lnSpc>
          <a:spcPct val="95000"/>
        </a:lnSpc>
        <a:spcBef>
          <a:spcPct val="0"/>
        </a:spcBef>
        <a:spcAft>
          <a:spcPct val="0"/>
        </a:spcAft>
        <a:buClr>
          <a:srgbClr val="000000"/>
        </a:buClr>
        <a:buSzPct val="100000"/>
        <a:buFont typeface="Times New Roman" pitchFamily="16" charset="0"/>
        <a:defRPr sz="6500" b="1" i="1">
          <a:solidFill>
            <a:srgbClr val="FFFFFF"/>
          </a:solidFill>
          <a:latin typeface="+mj-lt"/>
          <a:ea typeface="+mj-ea"/>
          <a:cs typeface="+mj-cs"/>
        </a:defRPr>
      </a:lvl1pPr>
      <a:lvl2pPr algn="ctr" defTabSz="457200" rtl="0" eaLnBrk="0" fontAlgn="base" hangingPunct="0">
        <a:lnSpc>
          <a:spcPct val="95000"/>
        </a:lnSpc>
        <a:spcBef>
          <a:spcPct val="0"/>
        </a:spcBef>
        <a:spcAft>
          <a:spcPct val="0"/>
        </a:spcAft>
        <a:buClr>
          <a:srgbClr val="000000"/>
        </a:buClr>
        <a:buSzPct val="100000"/>
        <a:buFont typeface="Times New Roman" pitchFamily="16" charset="0"/>
        <a:defRPr sz="6500" b="1" i="1">
          <a:solidFill>
            <a:srgbClr val="FFFFFF"/>
          </a:solidFill>
          <a:latin typeface="Times New Roman" pitchFamily="16" charset="0"/>
          <a:cs typeface="Arial Unicode MS" charset="0"/>
        </a:defRPr>
      </a:lvl2pPr>
      <a:lvl3pPr algn="ctr" defTabSz="457200" rtl="0" eaLnBrk="0" fontAlgn="base" hangingPunct="0">
        <a:lnSpc>
          <a:spcPct val="95000"/>
        </a:lnSpc>
        <a:spcBef>
          <a:spcPct val="0"/>
        </a:spcBef>
        <a:spcAft>
          <a:spcPct val="0"/>
        </a:spcAft>
        <a:buClr>
          <a:srgbClr val="000000"/>
        </a:buClr>
        <a:buSzPct val="100000"/>
        <a:buFont typeface="Times New Roman" pitchFamily="16" charset="0"/>
        <a:defRPr sz="6500" b="1" i="1">
          <a:solidFill>
            <a:srgbClr val="FFFFFF"/>
          </a:solidFill>
          <a:latin typeface="Times New Roman" pitchFamily="16" charset="0"/>
          <a:cs typeface="Arial Unicode MS" charset="0"/>
        </a:defRPr>
      </a:lvl3pPr>
      <a:lvl4pPr algn="ctr" defTabSz="457200" rtl="0" eaLnBrk="0" fontAlgn="base" hangingPunct="0">
        <a:lnSpc>
          <a:spcPct val="95000"/>
        </a:lnSpc>
        <a:spcBef>
          <a:spcPct val="0"/>
        </a:spcBef>
        <a:spcAft>
          <a:spcPct val="0"/>
        </a:spcAft>
        <a:buClr>
          <a:srgbClr val="000000"/>
        </a:buClr>
        <a:buSzPct val="100000"/>
        <a:buFont typeface="Times New Roman" pitchFamily="16" charset="0"/>
        <a:defRPr sz="6500" b="1" i="1">
          <a:solidFill>
            <a:srgbClr val="FFFFFF"/>
          </a:solidFill>
          <a:latin typeface="Times New Roman" pitchFamily="16" charset="0"/>
          <a:cs typeface="Arial Unicode MS" charset="0"/>
        </a:defRPr>
      </a:lvl4pPr>
      <a:lvl5pPr algn="ctr" defTabSz="457200" rtl="0" eaLnBrk="0" fontAlgn="base" hangingPunct="0">
        <a:lnSpc>
          <a:spcPct val="95000"/>
        </a:lnSpc>
        <a:spcBef>
          <a:spcPct val="0"/>
        </a:spcBef>
        <a:spcAft>
          <a:spcPct val="0"/>
        </a:spcAft>
        <a:buClr>
          <a:srgbClr val="000000"/>
        </a:buClr>
        <a:buSzPct val="100000"/>
        <a:buFont typeface="Times New Roman" pitchFamily="16" charset="0"/>
        <a:defRPr sz="6500" b="1" i="1">
          <a:solidFill>
            <a:srgbClr val="FFFFFF"/>
          </a:solidFill>
          <a:latin typeface="Times New Roman" pitchFamily="16" charset="0"/>
          <a:cs typeface="Arial Unicode MS" charset="0"/>
        </a:defRPr>
      </a:lvl5pPr>
      <a:lvl6pPr marL="2514600" indent="-228600" algn="ctr" defTabSz="457200" rtl="0" eaLnBrk="0" fontAlgn="base" hangingPunct="0">
        <a:lnSpc>
          <a:spcPct val="95000"/>
        </a:lnSpc>
        <a:spcBef>
          <a:spcPct val="0"/>
        </a:spcBef>
        <a:spcAft>
          <a:spcPct val="0"/>
        </a:spcAft>
        <a:buClr>
          <a:srgbClr val="000000"/>
        </a:buClr>
        <a:buSzPct val="100000"/>
        <a:buFont typeface="Times New Roman" pitchFamily="16" charset="0"/>
        <a:defRPr sz="6500" b="1" i="1">
          <a:solidFill>
            <a:srgbClr val="FFFFFF"/>
          </a:solidFill>
          <a:latin typeface="Times New Roman" pitchFamily="16" charset="0"/>
          <a:cs typeface="Arial Unicode MS" charset="0"/>
        </a:defRPr>
      </a:lvl6pPr>
      <a:lvl7pPr marL="2971800" indent="-228600" algn="ctr" defTabSz="457200" rtl="0" eaLnBrk="0" fontAlgn="base" hangingPunct="0">
        <a:lnSpc>
          <a:spcPct val="95000"/>
        </a:lnSpc>
        <a:spcBef>
          <a:spcPct val="0"/>
        </a:spcBef>
        <a:spcAft>
          <a:spcPct val="0"/>
        </a:spcAft>
        <a:buClr>
          <a:srgbClr val="000000"/>
        </a:buClr>
        <a:buSzPct val="100000"/>
        <a:buFont typeface="Times New Roman" pitchFamily="16" charset="0"/>
        <a:defRPr sz="6500" b="1" i="1">
          <a:solidFill>
            <a:srgbClr val="FFFFFF"/>
          </a:solidFill>
          <a:latin typeface="Times New Roman" pitchFamily="16" charset="0"/>
          <a:cs typeface="Arial Unicode MS" charset="0"/>
        </a:defRPr>
      </a:lvl7pPr>
      <a:lvl8pPr marL="3429000" indent="-228600" algn="ctr" defTabSz="457200" rtl="0" eaLnBrk="0" fontAlgn="base" hangingPunct="0">
        <a:lnSpc>
          <a:spcPct val="95000"/>
        </a:lnSpc>
        <a:spcBef>
          <a:spcPct val="0"/>
        </a:spcBef>
        <a:spcAft>
          <a:spcPct val="0"/>
        </a:spcAft>
        <a:buClr>
          <a:srgbClr val="000000"/>
        </a:buClr>
        <a:buSzPct val="100000"/>
        <a:buFont typeface="Times New Roman" pitchFamily="16" charset="0"/>
        <a:defRPr sz="6500" b="1" i="1">
          <a:solidFill>
            <a:srgbClr val="FFFFFF"/>
          </a:solidFill>
          <a:latin typeface="Times New Roman" pitchFamily="16" charset="0"/>
          <a:cs typeface="Arial Unicode MS" charset="0"/>
        </a:defRPr>
      </a:lvl8pPr>
      <a:lvl9pPr marL="3886200" indent="-228600" algn="ctr" defTabSz="457200" rtl="0" eaLnBrk="0" fontAlgn="base" hangingPunct="0">
        <a:lnSpc>
          <a:spcPct val="95000"/>
        </a:lnSpc>
        <a:spcBef>
          <a:spcPct val="0"/>
        </a:spcBef>
        <a:spcAft>
          <a:spcPct val="0"/>
        </a:spcAft>
        <a:buClr>
          <a:srgbClr val="000000"/>
        </a:buClr>
        <a:buSzPct val="100000"/>
        <a:buFont typeface="Times New Roman" pitchFamily="16" charset="0"/>
        <a:defRPr sz="6500" b="1" i="1">
          <a:solidFill>
            <a:srgbClr val="FFFFFF"/>
          </a:solidFill>
          <a:latin typeface="Times New Roman" pitchFamily="16" charset="0"/>
          <a:cs typeface="Arial Unicode MS" charset="0"/>
        </a:defRPr>
      </a:lvl9pPr>
    </p:titleStyle>
    <p:bodyStyle>
      <a:lvl1pPr marL="342900" indent="-342900" algn="l" defTabSz="457200" rtl="0" eaLnBrk="0" fontAlgn="base" hangingPunct="0">
        <a:lnSpc>
          <a:spcPct val="95000"/>
        </a:lnSpc>
        <a:spcBef>
          <a:spcPct val="0"/>
        </a:spcBef>
        <a:spcAft>
          <a:spcPts val="3913"/>
        </a:spcAft>
        <a:buClr>
          <a:srgbClr val="000000"/>
        </a:buClr>
        <a:buSzPct val="100000"/>
        <a:buFont typeface="Times New Roman" pitchFamily="16" charset="0"/>
        <a:defRPr sz="8900">
          <a:solidFill>
            <a:srgbClr val="FFFFFF"/>
          </a:solidFill>
          <a:latin typeface="+mn-lt"/>
          <a:ea typeface="+mn-ea"/>
          <a:cs typeface="+mn-cs"/>
        </a:defRPr>
      </a:lvl1pPr>
      <a:lvl2pPr marL="742950" indent="-285750" algn="l" defTabSz="457200" rtl="0" eaLnBrk="0" fontAlgn="base" hangingPunct="0">
        <a:lnSpc>
          <a:spcPct val="95000"/>
        </a:lnSpc>
        <a:spcBef>
          <a:spcPct val="0"/>
        </a:spcBef>
        <a:spcAft>
          <a:spcPts val="3138"/>
        </a:spcAft>
        <a:buClr>
          <a:srgbClr val="000000"/>
        </a:buClr>
        <a:buSzPct val="100000"/>
        <a:buFont typeface="Times New Roman" pitchFamily="16" charset="0"/>
        <a:defRPr sz="7800">
          <a:solidFill>
            <a:srgbClr val="FFFFFF"/>
          </a:solidFill>
          <a:latin typeface="+mn-lt"/>
          <a:cs typeface="+mn-cs"/>
        </a:defRPr>
      </a:lvl2pPr>
      <a:lvl3pPr marL="1143000" indent="-228600" algn="l" defTabSz="457200" rtl="0" eaLnBrk="0" fontAlgn="base" hangingPunct="0">
        <a:lnSpc>
          <a:spcPct val="95000"/>
        </a:lnSpc>
        <a:spcBef>
          <a:spcPct val="0"/>
        </a:spcBef>
        <a:spcAft>
          <a:spcPts val="2350"/>
        </a:spcAft>
        <a:buClr>
          <a:srgbClr val="000000"/>
        </a:buClr>
        <a:buSzPct val="100000"/>
        <a:buFont typeface="Times New Roman" pitchFamily="16" charset="0"/>
        <a:defRPr sz="6600">
          <a:solidFill>
            <a:srgbClr val="FFFFFF"/>
          </a:solidFill>
          <a:latin typeface="+mn-lt"/>
          <a:cs typeface="+mn-cs"/>
        </a:defRPr>
      </a:lvl3pPr>
      <a:lvl4pPr marL="1600200" indent="-228600" algn="l" defTabSz="457200" rtl="0" eaLnBrk="0" fontAlgn="base" hangingPunct="0">
        <a:lnSpc>
          <a:spcPct val="95000"/>
        </a:lnSpc>
        <a:spcBef>
          <a:spcPct val="0"/>
        </a:spcBef>
        <a:spcAft>
          <a:spcPts val="1563"/>
        </a:spcAft>
        <a:buClr>
          <a:srgbClr val="000000"/>
        </a:buClr>
        <a:buSzPct val="100000"/>
        <a:buFont typeface="Times New Roman" pitchFamily="16" charset="0"/>
        <a:defRPr sz="5500">
          <a:solidFill>
            <a:srgbClr val="FFFFFF"/>
          </a:solidFill>
          <a:latin typeface="+mn-lt"/>
          <a:cs typeface="+mn-cs"/>
        </a:defRPr>
      </a:lvl4pPr>
      <a:lvl5pPr marL="2057400" indent="-228600" algn="l" defTabSz="457200" rtl="0" eaLnBrk="0" fontAlgn="base" hangingPunct="0">
        <a:lnSpc>
          <a:spcPct val="95000"/>
        </a:lnSpc>
        <a:spcBef>
          <a:spcPct val="0"/>
        </a:spcBef>
        <a:spcAft>
          <a:spcPts val="775"/>
        </a:spcAft>
        <a:buClr>
          <a:srgbClr val="000000"/>
        </a:buClr>
        <a:buSzPct val="100000"/>
        <a:buFont typeface="Times New Roman" pitchFamily="16" charset="0"/>
        <a:defRPr sz="5500">
          <a:solidFill>
            <a:srgbClr val="FFFFFF"/>
          </a:solidFill>
          <a:latin typeface="+mn-lt"/>
          <a:cs typeface="+mn-cs"/>
        </a:defRPr>
      </a:lvl5pPr>
      <a:lvl6pPr marL="2514600" indent="-228600" algn="l" defTabSz="457200" rtl="0" eaLnBrk="0" fontAlgn="base" hangingPunct="0">
        <a:lnSpc>
          <a:spcPct val="95000"/>
        </a:lnSpc>
        <a:spcBef>
          <a:spcPct val="0"/>
        </a:spcBef>
        <a:spcAft>
          <a:spcPts val="775"/>
        </a:spcAft>
        <a:buClr>
          <a:srgbClr val="000000"/>
        </a:buClr>
        <a:buSzPct val="100000"/>
        <a:buFont typeface="Times New Roman" pitchFamily="16" charset="0"/>
        <a:defRPr sz="5500">
          <a:solidFill>
            <a:srgbClr val="FFFFFF"/>
          </a:solidFill>
          <a:latin typeface="+mn-lt"/>
          <a:cs typeface="+mn-cs"/>
        </a:defRPr>
      </a:lvl6pPr>
      <a:lvl7pPr marL="2971800" indent="-228600" algn="l" defTabSz="457200" rtl="0" eaLnBrk="0" fontAlgn="base" hangingPunct="0">
        <a:lnSpc>
          <a:spcPct val="95000"/>
        </a:lnSpc>
        <a:spcBef>
          <a:spcPct val="0"/>
        </a:spcBef>
        <a:spcAft>
          <a:spcPts val="775"/>
        </a:spcAft>
        <a:buClr>
          <a:srgbClr val="000000"/>
        </a:buClr>
        <a:buSzPct val="100000"/>
        <a:buFont typeface="Times New Roman" pitchFamily="16" charset="0"/>
        <a:defRPr sz="5500">
          <a:solidFill>
            <a:srgbClr val="FFFFFF"/>
          </a:solidFill>
          <a:latin typeface="+mn-lt"/>
          <a:cs typeface="+mn-cs"/>
        </a:defRPr>
      </a:lvl7pPr>
      <a:lvl8pPr marL="3429000" indent="-228600" algn="l" defTabSz="457200" rtl="0" eaLnBrk="0" fontAlgn="base" hangingPunct="0">
        <a:lnSpc>
          <a:spcPct val="95000"/>
        </a:lnSpc>
        <a:spcBef>
          <a:spcPct val="0"/>
        </a:spcBef>
        <a:spcAft>
          <a:spcPts val="775"/>
        </a:spcAft>
        <a:buClr>
          <a:srgbClr val="000000"/>
        </a:buClr>
        <a:buSzPct val="100000"/>
        <a:buFont typeface="Times New Roman" pitchFamily="16" charset="0"/>
        <a:defRPr sz="5500">
          <a:solidFill>
            <a:srgbClr val="FFFFFF"/>
          </a:solidFill>
          <a:latin typeface="+mn-lt"/>
          <a:cs typeface="+mn-cs"/>
        </a:defRPr>
      </a:lvl8pPr>
      <a:lvl9pPr marL="3886200" indent="-228600" algn="l" defTabSz="457200" rtl="0" eaLnBrk="0" fontAlgn="base" hangingPunct="0">
        <a:lnSpc>
          <a:spcPct val="95000"/>
        </a:lnSpc>
        <a:spcBef>
          <a:spcPct val="0"/>
        </a:spcBef>
        <a:spcAft>
          <a:spcPts val="775"/>
        </a:spcAft>
        <a:buClr>
          <a:srgbClr val="000000"/>
        </a:buClr>
        <a:buSzPct val="100000"/>
        <a:buFont typeface="Times New Roman" pitchFamily="16" charset="0"/>
        <a:defRPr sz="5500">
          <a:solidFill>
            <a:srgbClr val="FFFF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jpeg"/></Relationships>
</file>

<file path=ppt/slides/_rels/slide18.xml.rels><?xml version="1.0" encoding="UTF-8" standalone="yes"?>
<Relationships xmlns="http://schemas.openxmlformats.org/package/2006/relationships"><Relationship Id="rId3" Type="http://schemas.openxmlformats.org/officeDocument/2006/relationships/hyperlink" Target="https://youtu.be/PsoPhA93J9k"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0.png"/><Relationship Id="rId7" Type="http://schemas.openxmlformats.org/officeDocument/2006/relationships/image" Target="../media/image34.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86606" y="1066006"/>
            <a:ext cx="8001000" cy="1608137"/>
          </a:xfrm>
        </p:spPr>
        <p:txBody>
          <a:bodyPr/>
          <a:lstStyle/>
          <a:p>
            <a:pPr algn="l"/>
            <a:r>
              <a:rPr lang="en-US" dirty="0" smtClean="0">
                <a:latin typeface="Comic Sans MS" panose="030F0702030302020204" pitchFamily="66" charset="0"/>
              </a:rPr>
              <a:t>  Ground Beef 101  </a:t>
            </a:r>
            <a:endParaRPr lang="en-US" dirty="0">
              <a:latin typeface="Comic Sans MS" panose="030F0702030302020204" pitchFamily="66" charset="0"/>
            </a:endParaRPr>
          </a:p>
        </p:txBody>
      </p:sp>
      <p:pic>
        <p:nvPicPr>
          <p:cNvPr id="4" name="Content Placeholder 3"/>
          <p:cNvPicPr>
            <a:picLocks noGrp="1" noChangeAspect="1"/>
          </p:cNvPicPr>
          <p:nvPr>
            <p:ph sz="half" idx="1"/>
          </p:nvPr>
        </p:nvPicPr>
        <p:blipFill>
          <a:blip r:embed="rId3" cstate="print">
            <a:extLst>
              <a:ext uri="{28A0092B-C50C-407E-A947-70E740481C1C}">
                <a14:useLocalDpi xmlns:a14="http://schemas.microsoft.com/office/drawing/2010/main"/>
              </a:ext>
            </a:extLst>
          </a:blip>
          <a:stretch>
            <a:fillRect/>
          </a:stretch>
        </p:blipFill>
        <p:spPr>
          <a:xfrm>
            <a:off x="634206" y="3918805"/>
            <a:ext cx="4724400" cy="2919294"/>
          </a:xfrm>
        </p:spPr>
      </p:pic>
      <p:pic>
        <p:nvPicPr>
          <p:cNvPr id="7" name="Picture 4" descr="C:\Users\nancy\AppData\Local\Microsoft\Windows\Temporary Internet Files\Content.Outlook\RU8KRLS5\ClassicBeefCheeseburgers_5x7.jpg"/>
          <p:cNvPicPr>
            <a:picLocks noGrp="1" noChangeAspect="1" noChangeArrowheads="1"/>
          </p:cNvPicPr>
          <p:nvPr>
            <p:ph sz="half" idx="2"/>
          </p:nvPr>
        </p:nvPicPr>
        <p:blipFill>
          <a:blip r:embed="rId4" cstate="screen">
            <a:extLst>
              <a:ext uri="{28A0092B-C50C-407E-A947-70E740481C1C}">
                <a14:useLocalDpi xmlns:a14="http://schemas.microsoft.com/office/drawing/2010/main"/>
              </a:ext>
            </a:extLst>
          </a:blip>
          <a:srcRect/>
          <a:stretch>
            <a:fillRect/>
          </a:stretch>
        </p:blipFill>
        <p:spPr bwMode="auto">
          <a:xfrm>
            <a:off x="9317377" y="989806"/>
            <a:ext cx="3204029" cy="2286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nancy\AppData\Local\Microsoft\Windows\Temporary Internet Files\Content.Outlook\RU8KRLS5\OnTheGoBeefTaco_5x7.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9323201" y="3961606"/>
            <a:ext cx="3200400" cy="2298192"/>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M:\photos\beef photos\Spaghetti meatballs.jp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9321007" y="6908554"/>
            <a:ext cx="3200400" cy="2316956"/>
          </a:xfrm>
          <a:prstGeom prst="rect">
            <a:avLst/>
          </a:prstGeom>
          <a:noFill/>
          <a:extLst>
            <a:ext uri="{909E8E84-426E-40DD-AFC4-6F175D3DCCD1}">
              <a14:hiddenFill xmlns:a14="http://schemas.microsoft.com/office/drawing/2010/main">
                <a:solidFill>
                  <a:srgbClr val="FFFFFF"/>
                </a:solidFill>
              </a14:hiddenFill>
            </a:ext>
          </a:extLst>
        </p:spPr>
      </p:pic>
      <p:sp>
        <p:nvSpPr>
          <p:cNvPr id="2" name="Right Arrow 1"/>
          <p:cNvSpPr/>
          <p:nvPr/>
        </p:nvSpPr>
        <p:spPr bwMode="auto">
          <a:xfrm>
            <a:off x="6102630" y="4685698"/>
            <a:ext cx="2380176" cy="1028508"/>
          </a:xfrm>
          <a:prstGeom prst="rightArrow">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457200" rtl="0" eaLnBrk="1" fontAlgn="base" latinLnBrk="0" hangingPunct="0">
              <a:lnSpc>
                <a:spcPct val="100000"/>
              </a:lnSpc>
              <a:spcBef>
                <a:spcPct val="0"/>
              </a:spcBef>
              <a:spcAft>
                <a:spcPct val="0"/>
              </a:spcAft>
              <a:buClr>
                <a:srgbClr val="000000"/>
              </a:buClr>
              <a:buSzPct val="100000"/>
              <a:buFont typeface="Times New Roman" pitchFamily="16" charset="0"/>
              <a:buNone/>
              <a:tabLst/>
            </a:pPr>
            <a:endParaRPr kumimoji="0" lang="en-US" sz="4200" b="0" i="0" u="none" strike="noStrike" cap="none" normalizeH="0" baseline="0" smtClean="0">
              <a:ln>
                <a:noFill/>
              </a:ln>
              <a:solidFill>
                <a:schemeClr val="bg1"/>
              </a:solidFill>
              <a:effectLst/>
              <a:latin typeface="Chalkduster" charset="0"/>
              <a:cs typeface="Arial Unicode MS" charset="0"/>
            </a:endParaRPr>
          </a:p>
        </p:txBody>
      </p:sp>
      <p:sp>
        <p:nvSpPr>
          <p:cNvPr id="8" name="Slide Number Placeholder 7"/>
          <p:cNvSpPr>
            <a:spLocks noGrp="1"/>
          </p:cNvSpPr>
          <p:nvPr>
            <p:ph type="sldNum" idx="10"/>
          </p:nvPr>
        </p:nvSpPr>
        <p:spPr/>
        <p:txBody>
          <a:bodyPr/>
          <a:lstStyle/>
          <a:p>
            <a:pPr>
              <a:defRPr/>
            </a:pPr>
            <a:fld id="{316F9B8E-5586-4FE0-B595-9C637F374D24}" type="slidenum">
              <a:rPr lang="en-US" altLang="en-US" smtClean="0"/>
              <a:pPr>
                <a:defRPr/>
              </a:pPr>
              <a:t>1</a:t>
            </a:fld>
            <a:endParaRPr lang="en-US" altLang="en-US"/>
          </a:p>
        </p:txBody>
      </p:sp>
    </p:spTree>
    <p:extLst>
      <p:ext uri="{BB962C8B-B14F-4D97-AF65-F5344CB8AC3E}">
        <p14:creationId xmlns:p14="http://schemas.microsoft.com/office/powerpoint/2010/main" val="30196715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1"/>
          <p:cNvSpPr txBox="1">
            <a:spLocks noChangeArrowheads="1"/>
          </p:cNvSpPr>
          <p:nvPr/>
        </p:nvSpPr>
        <p:spPr bwMode="auto">
          <a:xfrm>
            <a:off x="1143000" y="228600"/>
            <a:ext cx="10464800" cy="254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0760" tIns="50760" rIns="50760" bIns="50760" anchor="ct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Lst>
              <a:defRPr sz="4200">
                <a:solidFill>
                  <a:schemeClr val="bg1"/>
                </a:solidFill>
                <a:latin typeface="Chalkduster" charset="0"/>
                <a:cs typeface="Arial Unicode M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Lst>
              <a:defRPr sz="4200">
                <a:solidFill>
                  <a:schemeClr val="bg1"/>
                </a:solidFill>
                <a:latin typeface="Chalkduster" charset="0"/>
                <a:cs typeface="Arial Unicode M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Lst>
              <a:defRPr sz="4200">
                <a:solidFill>
                  <a:schemeClr val="bg1"/>
                </a:solidFill>
                <a:latin typeface="Chalkduster" charset="0"/>
                <a:cs typeface="Arial Unicode M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Lst>
              <a:defRPr sz="4200">
                <a:solidFill>
                  <a:schemeClr val="bg1"/>
                </a:solidFill>
                <a:latin typeface="Chalkduster" charset="0"/>
                <a:cs typeface="Arial Unicode M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Lst>
              <a:defRPr sz="4200">
                <a:solidFill>
                  <a:schemeClr val="bg1"/>
                </a:solidFill>
                <a:latin typeface="Chalkduster" charset="0"/>
                <a:cs typeface="Arial Unicode MS" charset="0"/>
              </a:defRPr>
            </a:lvl9pPr>
          </a:lstStyle>
          <a:p>
            <a:pPr eaLnBrk="1">
              <a:buClrTx/>
              <a:buFontTx/>
              <a:buNone/>
            </a:pPr>
            <a:r>
              <a:rPr lang="en-US" altLang="en-US" sz="6500" b="1" i="1" dirty="0">
                <a:solidFill>
                  <a:srgbClr val="FFFFFF"/>
                </a:solidFill>
                <a:latin typeface="Comic Sans MS" panose="030F0702030302020204" pitchFamily="66" charset="0"/>
              </a:rPr>
              <a:t>Do You Know the Difference?</a:t>
            </a:r>
          </a:p>
        </p:txBody>
      </p:sp>
      <p:sp>
        <p:nvSpPr>
          <p:cNvPr id="3075" name="Text Box 2"/>
          <p:cNvSpPr txBox="1">
            <a:spLocks noChangeArrowheads="1"/>
          </p:cNvSpPr>
          <p:nvPr/>
        </p:nvSpPr>
        <p:spPr bwMode="auto">
          <a:xfrm>
            <a:off x="1270000" y="2946400"/>
            <a:ext cx="10464800" cy="5740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0760" tIns="50760" rIns="50760" bIns="50760" anchor="ctr"/>
          <a:lstStyle>
            <a:lvl1pPr marL="423863" indent="-423863" eaLnBrk="0">
              <a:tabLst>
                <a:tab pos="423863" algn="l"/>
                <a:tab pos="881063" algn="l"/>
                <a:tab pos="1338263" algn="l"/>
                <a:tab pos="1795463" algn="l"/>
                <a:tab pos="2252663" algn="l"/>
                <a:tab pos="2709863" algn="l"/>
                <a:tab pos="3167063" algn="l"/>
                <a:tab pos="3624263" algn="l"/>
                <a:tab pos="4081463" algn="l"/>
                <a:tab pos="4538663" algn="l"/>
                <a:tab pos="4995863" algn="l"/>
                <a:tab pos="5453063" algn="l"/>
                <a:tab pos="5910263" algn="l"/>
                <a:tab pos="6367463" algn="l"/>
                <a:tab pos="6824663" algn="l"/>
                <a:tab pos="7281863" algn="l"/>
                <a:tab pos="7739063" algn="l"/>
                <a:tab pos="8196263" algn="l"/>
                <a:tab pos="8653463" algn="l"/>
                <a:tab pos="9110663" algn="l"/>
                <a:tab pos="9567863" algn="l"/>
                <a:tab pos="10134600" algn="l"/>
              </a:tabLst>
              <a:defRPr sz="4200">
                <a:solidFill>
                  <a:schemeClr val="bg1"/>
                </a:solidFill>
                <a:latin typeface="Chalkduster" charset="0"/>
                <a:cs typeface="Arial Unicode MS" charset="0"/>
              </a:defRPr>
            </a:lvl1pPr>
            <a:lvl2pPr eaLnBrk="0">
              <a:tabLst>
                <a:tab pos="423863" algn="l"/>
                <a:tab pos="881063" algn="l"/>
                <a:tab pos="1338263" algn="l"/>
                <a:tab pos="1795463" algn="l"/>
                <a:tab pos="2252663" algn="l"/>
                <a:tab pos="2709863" algn="l"/>
                <a:tab pos="3167063" algn="l"/>
                <a:tab pos="3624263" algn="l"/>
                <a:tab pos="4081463" algn="l"/>
                <a:tab pos="4538663" algn="l"/>
                <a:tab pos="4995863" algn="l"/>
                <a:tab pos="5453063" algn="l"/>
                <a:tab pos="5910263" algn="l"/>
                <a:tab pos="6367463" algn="l"/>
                <a:tab pos="6824663" algn="l"/>
                <a:tab pos="7281863" algn="l"/>
                <a:tab pos="7739063" algn="l"/>
                <a:tab pos="8196263" algn="l"/>
                <a:tab pos="8653463" algn="l"/>
                <a:tab pos="9110663" algn="l"/>
                <a:tab pos="9567863" algn="l"/>
                <a:tab pos="10134600" algn="l"/>
              </a:tabLst>
              <a:defRPr sz="4200">
                <a:solidFill>
                  <a:schemeClr val="bg1"/>
                </a:solidFill>
                <a:latin typeface="Chalkduster" charset="0"/>
                <a:cs typeface="Arial Unicode MS" charset="0"/>
              </a:defRPr>
            </a:lvl2pPr>
            <a:lvl3pPr eaLnBrk="0">
              <a:tabLst>
                <a:tab pos="423863" algn="l"/>
                <a:tab pos="881063" algn="l"/>
                <a:tab pos="1338263" algn="l"/>
                <a:tab pos="1795463" algn="l"/>
                <a:tab pos="2252663" algn="l"/>
                <a:tab pos="2709863" algn="l"/>
                <a:tab pos="3167063" algn="l"/>
                <a:tab pos="3624263" algn="l"/>
                <a:tab pos="4081463" algn="l"/>
                <a:tab pos="4538663" algn="l"/>
                <a:tab pos="4995863" algn="l"/>
                <a:tab pos="5453063" algn="l"/>
                <a:tab pos="5910263" algn="l"/>
                <a:tab pos="6367463" algn="l"/>
                <a:tab pos="6824663" algn="l"/>
                <a:tab pos="7281863" algn="l"/>
                <a:tab pos="7739063" algn="l"/>
                <a:tab pos="8196263" algn="l"/>
                <a:tab pos="8653463" algn="l"/>
                <a:tab pos="9110663" algn="l"/>
                <a:tab pos="9567863" algn="l"/>
                <a:tab pos="10134600" algn="l"/>
              </a:tabLst>
              <a:defRPr sz="4200">
                <a:solidFill>
                  <a:schemeClr val="bg1"/>
                </a:solidFill>
                <a:latin typeface="Chalkduster" charset="0"/>
                <a:cs typeface="Arial Unicode MS" charset="0"/>
              </a:defRPr>
            </a:lvl3pPr>
            <a:lvl4pPr eaLnBrk="0">
              <a:tabLst>
                <a:tab pos="423863" algn="l"/>
                <a:tab pos="881063" algn="l"/>
                <a:tab pos="1338263" algn="l"/>
                <a:tab pos="1795463" algn="l"/>
                <a:tab pos="2252663" algn="l"/>
                <a:tab pos="2709863" algn="l"/>
                <a:tab pos="3167063" algn="l"/>
                <a:tab pos="3624263" algn="l"/>
                <a:tab pos="4081463" algn="l"/>
                <a:tab pos="4538663" algn="l"/>
                <a:tab pos="4995863" algn="l"/>
                <a:tab pos="5453063" algn="l"/>
                <a:tab pos="5910263" algn="l"/>
                <a:tab pos="6367463" algn="l"/>
                <a:tab pos="6824663" algn="l"/>
                <a:tab pos="7281863" algn="l"/>
                <a:tab pos="7739063" algn="l"/>
                <a:tab pos="8196263" algn="l"/>
                <a:tab pos="8653463" algn="l"/>
                <a:tab pos="9110663" algn="l"/>
                <a:tab pos="9567863" algn="l"/>
                <a:tab pos="10134600" algn="l"/>
              </a:tabLst>
              <a:defRPr sz="4200">
                <a:solidFill>
                  <a:schemeClr val="bg1"/>
                </a:solidFill>
                <a:latin typeface="Chalkduster" charset="0"/>
                <a:cs typeface="Arial Unicode MS" charset="0"/>
              </a:defRPr>
            </a:lvl4pPr>
            <a:lvl5pPr eaLnBrk="0">
              <a:tabLst>
                <a:tab pos="423863" algn="l"/>
                <a:tab pos="881063" algn="l"/>
                <a:tab pos="1338263" algn="l"/>
                <a:tab pos="1795463" algn="l"/>
                <a:tab pos="2252663" algn="l"/>
                <a:tab pos="2709863" algn="l"/>
                <a:tab pos="3167063" algn="l"/>
                <a:tab pos="3624263" algn="l"/>
                <a:tab pos="4081463" algn="l"/>
                <a:tab pos="4538663" algn="l"/>
                <a:tab pos="4995863" algn="l"/>
                <a:tab pos="5453063" algn="l"/>
                <a:tab pos="5910263" algn="l"/>
                <a:tab pos="6367463" algn="l"/>
                <a:tab pos="6824663" algn="l"/>
                <a:tab pos="7281863" algn="l"/>
                <a:tab pos="7739063" algn="l"/>
                <a:tab pos="8196263" algn="l"/>
                <a:tab pos="8653463" algn="l"/>
                <a:tab pos="9110663" algn="l"/>
                <a:tab pos="9567863" algn="l"/>
                <a:tab pos="101346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423863" algn="l"/>
                <a:tab pos="881063" algn="l"/>
                <a:tab pos="1338263" algn="l"/>
                <a:tab pos="1795463" algn="l"/>
                <a:tab pos="2252663" algn="l"/>
                <a:tab pos="2709863" algn="l"/>
                <a:tab pos="3167063" algn="l"/>
                <a:tab pos="3624263" algn="l"/>
                <a:tab pos="4081463" algn="l"/>
                <a:tab pos="4538663" algn="l"/>
                <a:tab pos="4995863" algn="l"/>
                <a:tab pos="5453063" algn="l"/>
                <a:tab pos="5910263" algn="l"/>
                <a:tab pos="6367463" algn="l"/>
                <a:tab pos="6824663" algn="l"/>
                <a:tab pos="7281863" algn="l"/>
                <a:tab pos="7739063" algn="l"/>
                <a:tab pos="8196263" algn="l"/>
                <a:tab pos="8653463" algn="l"/>
                <a:tab pos="9110663" algn="l"/>
                <a:tab pos="9567863" algn="l"/>
                <a:tab pos="101346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423863" algn="l"/>
                <a:tab pos="881063" algn="l"/>
                <a:tab pos="1338263" algn="l"/>
                <a:tab pos="1795463" algn="l"/>
                <a:tab pos="2252663" algn="l"/>
                <a:tab pos="2709863" algn="l"/>
                <a:tab pos="3167063" algn="l"/>
                <a:tab pos="3624263" algn="l"/>
                <a:tab pos="4081463" algn="l"/>
                <a:tab pos="4538663" algn="l"/>
                <a:tab pos="4995863" algn="l"/>
                <a:tab pos="5453063" algn="l"/>
                <a:tab pos="5910263" algn="l"/>
                <a:tab pos="6367463" algn="l"/>
                <a:tab pos="6824663" algn="l"/>
                <a:tab pos="7281863" algn="l"/>
                <a:tab pos="7739063" algn="l"/>
                <a:tab pos="8196263" algn="l"/>
                <a:tab pos="8653463" algn="l"/>
                <a:tab pos="9110663" algn="l"/>
                <a:tab pos="9567863" algn="l"/>
                <a:tab pos="101346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423863" algn="l"/>
                <a:tab pos="881063" algn="l"/>
                <a:tab pos="1338263" algn="l"/>
                <a:tab pos="1795463" algn="l"/>
                <a:tab pos="2252663" algn="l"/>
                <a:tab pos="2709863" algn="l"/>
                <a:tab pos="3167063" algn="l"/>
                <a:tab pos="3624263" algn="l"/>
                <a:tab pos="4081463" algn="l"/>
                <a:tab pos="4538663" algn="l"/>
                <a:tab pos="4995863" algn="l"/>
                <a:tab pos="5453063" algn="l"/>
                <a:tab pos="5910263" algn="l"/>
                <a:tab pos="6367463" algn="l"/>
                <a:tab pos="6824663" algn="l"/>
                <a:tab pos="7281863" algn="l"/>
                <a:tab pos="7739063" algn="l"/>
                <a:tab pos="8196263" algn="l"/>
                <a:tab pos="8653463" algn="l"/>
                <a:tab pos="9110663" algn="l"/>
                <a:tab pos="9567863" algn="l"/>
                <a:tab pos="101346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423863" algn="l"/>
                <a:tab pos="881063" algn="l"/>
                <a:tab pos="1338263" algn="l"/>
                <a:tab pos="1795463" algn="l"/>
                <a:tab pos="2252663" algn="l"/>
                <a:tab pos="2709863" algn="l"/>
                <a:tab pos="3167063" algn="l"/>
                <a:tab pos="3624263" algn="l"/>
                <a:tab pos="4081463" algn="l"/>
                <a:tab pos="4538663" algn="l"/>
                <a:tab pos="4995863" algn="l"/>
                <a:tab pos="5453063" algn="l"/>
                <a:tab pos="5910263" algn="l"/>
                <a:tab pos="6367463" algn="l"/>
                <a:tab pos="6824663" algn="l"/>
                <a:tab pos="7281863" algn="l"/>
                <a:tab pos="7739063" algn="l"/>
                <a:tab pos="8196263" algn="l"/>
                <a:tab pos="8653463" algn="l"/>
                <a:tab pos="9110663" algn="l"/>
                <a:tab pos="9567863" algn="l"/>
                <a:tab pos="10134600" algn="l"/>
              </a:tabLst>
              <a:defRPr sz="4200">
                <a:solidFill>
                  <a:schemeClr val="bg1"/>
                </a:solidFill>
                <a:latin typeface="Chalkduster" charset="0"/>
                <a:cs typeface="Arial Unicode MS" charset="0"/>
              </a:defRPr>
            </a:lvl9pPr>
          </a:lstStyle>
          <a:p>
            <a:pPr algn="l" eaLnBrk="1">
              <a:spcBef>
                <a:spcPts val="3600"/>
              </a:spcBef>
              <a:buClr>
                <a:srgbClr val="FFFFFF"/>
              </a:buClr>
              <a:buFont typeface="Times New Roman" pitchFamily="16" charset="0"/>
              <a:buBlip>
                <a:blip r:embed="rId3"/>
              </a:buBlip>
            </a:pPr>
            <a:r>
              <a:rPr lang="en-US" altLang="en-US" sz="8900" dirty="0" smtClean="0">
                <a:solidFill>
                  <a:srgbClr val="23FF23"/>
                </a:solidFill>
                <a:latin typeface="Times New Roman" pitchFamily="16" charset="0"/>
              </a:rPr>
              <a:t>  </a:t>
            </a:r>
            <a:r>
              <a:rPr lang="en-US" altLang="en-US" sz="8900" dirty="0" smtClean="0">
                <a:solidFill>
                  <a:srgbClr val="23FF23"/>
                </a:solidFill>
                <a:latin typeface="Comic Sans MS" panose="030F0702030302020204" pitchFamily="66" charset="0"/>
              </a:rPr>
              <a:t>Ground </a:t>
            </a:r>
            <a:r>
              <a:rPr lang="en-US" altLang="en-US" sz="8900" dirty="0">
                <a:solidFill>
                  <a:srgbClr val="23FF23"/>
                </a:solidFill>
                <a:latin typeface="Comic Sans MS" panose="030F0702030302020204" pitchFamily="66" charset="0"/>
              </a:rPr>
              <a:t>beef</a:t>
            </a:r>
          </a:p>
          <a:p>
            <a:pPr algn="l" eaLnBrk="1">
              <a:spcBef>
                <a:spcPts val="3600"/>
              </a:spcBef>
              <a:buClr>
                <a:srgbClr val="FFFFFF"/>
              </a:buClr>
              <a:buFont typeface="Times New Roman" pitchFamily="16" charset="0"/>
              <a:buBlip>
                <a:blip r:embed="rId3"/>
              </a:buBlip>
            </a:pPr>
            <a:r>
              <a:rPr lang="en-US" altLang="en-US" sz="8900" dirty="0" smtClean="0">
                <a:solidFill>
                  <a:srgbClr val="23FF23"/>
                </a:solidFill>
                <a:latin typeface="Comic Sans MS" panose="030F0702030302020204" pitchFamily="66" charset="0"/>
              </a:rPr>
              <a:t>  Hamburger</a:t>
            </a:r>
            <a:endParaRPr lang="en-US" altLang="en-US" sz="8900" dirty="0">
              <a:solidFill>
                <a:srgbClr val="23FF23"/>
              </a:solidFill>
              <a:latin typeface="Comic Sans MS" panose="030F0702030302020204" pitchFamily="66" charset="0"/>
            </a:endParaRPr>
          </a:p>
          <a:p>
            <a:pPr algn="l" eaLnBrk="1">
              <a:spcBef>
                <a:spcPts val="3600"/>
              </a:spcBef>
              <a:buClr>
                <a:srgbClr val="FFFFFF"/>
              </a:buClr>
              <a:buFont typeface="Times New Roman" pitchFamily="16" charset="0"/>
              <a:buBlip>
                <a:blip r:embed="rId3"/>
              </a:buBlip>
            </a:pPr>
            <a:r>
              <a:rPr lang="en-US" altLang="en-US" sz="8900" dirty="0" smtClean="0">
                <a:solidFill>
                  <a:srgbClr val="23FF23"/>
                </a:solidFill>
                <a:latin typeface="Comic Sans MS" panose="030F0702030302020204" pitchFamily="66" charset="0"/>
              </a:rPr>
              <a:t>  Beef </a:t>
            </a:r>
            <a:r>
              <a:rPr lang="en-US" altLang="en-US" sz="8900" dirty="0">
                <a:solidFill>
                  <a:srgbClr val="23FF23"/>
                </a:solidFill>
                <a:latin typeface="Comic Sans MS" panose="030F0702030302020204" pitchFamily="66" charset="0"/>
              </a:rPr>
              <a:t>patties</a:t>
            </a:r>
          </a:p>
        </p:txBody>
      </p:sp>
      <p:sp>
        <p:nvSpPr>
          <p:cNvPr id="3076" name="AutoShape 3"/>
          <p:cNvSpPr>
            <a:spLocks noChangeArrowheads="1"/>
          </p:cNvSpPr>
          <p:nvPr/>
        </p:nvSpPr>
        <p:spPr bwMode="auto">
          <a:xfrm>
            <a:off x="1371600" y="2514600"/>
            <a:ext cx="10058400" cy="1588"/>
          </a:xfrm>
          <a:prstGeom prst="roundRect">
            <a:avLst>
              <a:gd name="adj" fmla="val 50000"/>
            </a:avLst>
          </a:prstGeom>
          <a:solidFill>
            <a:srgbClr val="FF3333"/>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2" name="Slide Number Placeholder 1"/>
          <p:cNvSpPr>
            <a:spLocks noGrp="1"/>
          </p:cNvSpPr>
          <p:nvPr>
            <p:ph type="sldNum" idx="10"/>
          </p:nvPr>
        </p:nvSpPr>
        <p:spPr/>
        <p:txBody>
          <a:bodyPr/>
          <a:lstStyle/>
          <a:p>
            <a:pPr>
              <a:defRPr/>
            </a:pPr>
            <a:fld id="{36A95764-56F1-46E3-A0AE-7E99E32F9123}" type="slidenum">
              <a:rPr lang="en-US" altLang="en-US" smtClean="0"/>
              <a:pPr>
                <a:defRPr/>
              </a:pPr>
              <a:t>2</a:t>
            </a:fld>
            <a:endParaRPr lang="en-US" altLang="en-US"/>
          </a:p>
        </p:txBody>
      </p:sp>
    </p:spTree>
    <p:extLst>
      <p:ext uri="{BB962C8B-B14F-4D97-AF65-F5344CB8AC3E}">
        <p14:creationId xmlns:p14="http://schemas.microsoft.com/office/powerpoint/2010/main" val="61038351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650875" y="388938"/>
            <a:ext cx="11698288" cy="1622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9pPr>
          </a:lstStyle>
          <a:p>
            <a:pPr eaLnBrk="1">
              <a:lnSpc>
                <a:spcPct val="95000"/>
              </a:lnSpc>
              <a:buClrTx/>
              <a:buFontTx/>
              <a:buNone/>
            </a:pPr>
            <a:r>
              <a:rPr lang="en-US" altLang="en-US" sz="6500" b="1" i="1" dirty="0">
                <a:solidFill>
                  <a:srgbClr val="FFFFFF"/>
                </a:solidFill>
                <a:latin typeface="Comic Sans MS" panose="030F0702030302020204" pitchFamily="66" charset="0"/>
              </a:rPr>
              <a:t>It's All On the Label</a:t>
            </a:r>
          </a:p>
        </p:txBody>
      </p:sp>
      <p:sp>
        <p:nvSpPr>
          <p:cNvPr id="4099" name="Text Box 2"/>
          <p:cNvSpPr txBox="1">
            <a:spLocks noChangeArrowheads="1"/>
          </p:cNvSpPr>
          <p:nvPr/>
        </p:nvSpPr>
        <p:spPr bwMode="auto">
          <a:xfrm>
            <a:off x="7052935" y="2282824"/>
            <a:ext cx="5708650" cy="8048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56160" rIns="0" bIns="0"/>
          <a:lstStyle>
            <a:lvl1pPr marL="342900" indent="-328613"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1pPr>
            <a:lvl2pPr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2pPr>
            <a:lvl3pPr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3pPr>
            <a:lvl4pPr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4pPr>
            <a:lvl5pPr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9pPr>
          </a:lstStyle>
          <a:p>
            <a:pPr algn="l" eaLnBrk="1">
              <a:lnSpc>
                <a:spcPct val="95000"/>
              </a:lnSpc>
              <a:spcAft>
                <a:spcPts val="3913"/>
              </a:spcAft>
              <a:buClrTx/>
              <a:buSzPct val="45000"/>
              <a:buFontTx/>
              <a:buNone/>
            </a:pPr>
            <a:endParaRPr lang="en-US" altLang="en-US" sz="4000">
              <a:solidFill>
                <a:srgbClr val="FFFFFF"/>
              </a:solidFill>
              <a:latin typeface="Times New Roman" pitchFamily="16" charset="0"/>
            </a:endParaRPr>
          </a:p>
          <a:p>
            <a:pPr algn="l" eaLnBrk="1">
              <a:lnSpc>
                <a:spcPct val="95000"/>
              </a:lnSpc>
              <a:spcAft>
                <a:spcPts val="3913"/>
              </a:spcAft>
              <a:buClrTx/>
              <a:buFontTx/>
              <a:buNone/>
            </a:pPr>
            <a:r>
              <a:rPr lang="en-US" altLang="en-US" sz="4000">
                <a:solidFill>
                  <a:srgbClr val="FFFFFF"/>
                </a:solidFill>
                <a:latin typeface="Times New Roman" pitchFamily="16" charset="0"/>
              </a:rPr>
              <a:t>  </a:t>
            </a:r>
          </a:p>
          <a:p>
            <a:pPr algn="l" eaLnBrk="1">
              <a:lnSpc>
                <a:spcPct val="95000"/>
              </a:lnSpc>
              <a:spcAft>
                <a:spcPts val="3913"/>
              </a:spcAft>
              <a:buClrTx/>
              <a:buFontTx/>
              <a:buNone/>
            </a:pPr>
            <a:r>
              <a:rPr lang="en-US" altLang="en-US" sz="4000">
                <a:solidFill>
                  <a:srgbClr val="FFFFFF"/>
                </a:solidFill>
                <a:latin typeface="Times New Roman" pitchFamily="16" charset="0"/>
              </a:rPr>
              <a:t> </a:t>
            </a:r>
          </a:p>
          <a:p>
            <a:pPr algn="l" eaLnBrk="1">
              <a:lnSpc>
                <a:spcPct val="95000"/>
              </a:lnSpc>
              <a:spcAft>
                <a:spcPts val="3913"/>
              </a:spcAft>
              <a:buClrTx/>
              <a:buFontTx/>
              <a:buNone/>
            </a:pPr>
            <a:endParaRPr lang="en-US" altLang="en-US" sz="3600">
              <a:solidFill>
                <a:srgbClr val="FFFFFF"/>
              </a:solidFill>
              <a:latin typeface="Times New Roman" pitchFamily="16" charset="0"/>
            </a:endParaRPr>
          </a:p>
          <a:p>
            <a:pPr algn="l" eaLnBrk="1">
              <a:lnSpc>
                <a:spcPct val="95000"/>
              </a:lnSpc>
              <a:spcAft>
                <a:spcPts val="3913"/>
              </a:spcAft>
              <a:buClrTx/>
              <a:buFontTx/>
              <a:buNone/>
            </a:pPr>
            <a:endParaRPr lang="en-US" altLang="en-US" sz="3600">
              <a:solidFill>
                <a:srgbClr val="FFFFFF"/>
              </a:solidFill>
              <a:latin typeface="Times New Roman" pitchFamily="16" charset="0"/>
            </a:endParaRPr>
          </a:p>
        </p:txBody>
      </p:sp>
      <p:pic>
        <p:nvPicPr>
          <p:cNvPr id="4100"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67606" y="2433998"/>
            <a:ext cx="4749006" cy="277025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02" name="Text Box 5"/>
          <p:cNvSpPr txBox="1">
            <a:spLocks noChangeArrowheads="1"/>
          </p:cNvSpPr>
          <p:nvPr/>
        </p:nvSpPr>
        <p:spPr bwMode="auto">
          <a:xfrm>
            <a:off x="914400" y="5638005"/>
            <a:ext cx="6172200" cy="34290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9pPr>
          </a:lstStyle>
          <a:p>
            <a:pPr algn="l" eaLnBrk="1">
              <a:lnSpc>
                <a:spcPct val="95000"/>
              </a:lnSpc>
              <a:spcAft>
                <a:spcPts val="3913"/>
              </a:spcAft>
              <a:buClrTx/>
              <a:buFontTx/>
              <a:buNone/>
            </a:pPr>
            <a:r>
              <a:rPr lang="en-US" altLang="en-US" sz="3600" b="1" dirty="0">
                <a:solidFill>
                  <a:srgbClr val="FFFFFF"/>
                </a:solidFill>
                <a:latin typeface="Comic Sans MS" panose="030F0702030302020204" pitchFamily="66" charset="0"/>
              </a:rPr>
              <a:t>The label will indicate:</a:t>
            </a:r>
          </a:p>
          <a:p>
            <a:pPr algn="l" eaLnBrk="1">
              <a:lnSpc>
                <a:spcPct val="95000"/>
              </a:lnSpc>
              <a:spcAft>
                <a:spcPts val="3913"/>
              </a:spcAft>
              <a:buClrTx/>
              <a:buFontTx/>
              <a:buNone/>
            </a:pPr>
            <a:r>
              <a:rPr lang="en-US" altLang="en-US" sz="3600" dirty="0">
                <a:solidFill>
                  <a:srgbClr val="FFFFFF"/>
                </a:solidFill>
                <a:latin typeface="Comic Sans MS" panose="030F0702030302020204" pitchFamily="66" charset="0"/>
              </a:rPr>
              <a:t> </a:t>
            </a:r>
            <a:r>
              <a:rPr lang="en-US" altLang="en-US" sz="3600" b="1" dirty="0">
                <a:solidFill>
                  <a:srgbClr val="FFFFFF"/>
                </a:solidFill>
                <a:latin typeface="Comic Sans MS" panose="030F0702030302020204" pitchFamily="66" charset="0"/>
              </a:rPr>
              <a:t> </a:t>
            </a:r>
            <a:r>
              <a:rPr lang="en-US" altLang="en-US" sz="3600" b="1" dirty="0" smtClean="0">
                <a:solidFill>
                  <a:srgbClr val="FFFFFF"/>
                </a:solidFill>
                <a:latin typeface="Comic Sans MS" panose="030F0702030302020204" pitchFamily="66" charset="0"/>
              </a:rPr>
              <a:t>	-</a:t>
            </a:r>
            <a:r>
              <a:rPr lang="en-US" altLang="en-US" sz="3600" b="1" dirty="0" smtClean="0">
                <a:solidFill>
                  <a:srgbClr val="4C4C4C"/>
                </a:solidFill>
                <a:latin typeface="Comic Sans MS" panose="030F0702030302020204" pitchFamily="66" charset="0"/>
              </a:rPr>
              <a:t>-</a:t>
            </a:r>
            <a:r>
              <a:rPr lang="en-US" altLang="en-US" sz="3200" b="1" dirty="0">
                <a:latin typeface="Comic Sans MS" panose="030F0702030302020204" pitchFamily="66" charset="0"/>
              </a:rPr>
              <a:t>Net weight</a:t>
            </a:r>
          </a:p>
          <a:p>
            <a:pPr algn="l" eaLnBrk="1">
              <a:lnSpc>
                <a:spcPct val="95000"/>
              </a:lnSpc>
              <a:spcAft>
                <a:spcPts val="3913"/>
              </a:spcAft>
              <a:buClrTx/>
              <a:buFontTx/>
              <a:buNone/>
            </a:pPr>
            <a:r>
              <a:rPr lang="en-US" altLang="en-US" sz="3200" b="1" dirty="0">
                <a:latin typeface="Comic Sans MS" panose="030F0702030302020204" pitchFamily="66" charset="0"/>
              </a:rPr>
              <a:t> </a:t>
            </a:r>
            <a:r>
              <a:rPr lang="en-US" altLang="en-US" sz="3200" b="1" dirty="0" smtClean="0">
                <a:latin typeface="Comic Sans MS" panose="030F0702030302020204" pitchFamily="66" charset="0"/>
              </a:rPr>
              <a:t>	 - Unit </a:t>
            </a:r>
            <a:r>
              <a:rPr lang="en-US" altLang="en-US" sz="3200" b="1" dirty="0">
                <a:latin typeface="Comic Sans MS" panose="030F0702030302020204" pitchFamily="66" charset="0"/>
              </a:rPr>
              <a:t>price per pound</a:t>
            </a:r>
          </a:p>
          <a:p>
            <a:pPr algn="l" eaLnBrk="1">
              <a:lnSpc>
                <a:spcPct val="95000"/>
              </a:lnSpc>
              <a:spcAft>
                <a:spcPts val="3913"/>
              </a:spcAft>
              <a:buClrTx/>
              <a:buFontTx/>
              <a:buNone/>
            </a:pPr>
            <a:r>
              <a:rPr lang="en-US" altLang="en-US" sz="3200" b="1" dirty="0">
                <a:latin typeface="Comic Sans MS" panose="030F0702030302020204" pitchFamily="66" charset="0"/>
              </a:rPr>
              <a:t> </a:t>
            </a:r>
            <a:r>
              <a:rPr lang="en-US" altLang="en-US" sz="3200" b="1" dirty="0" smtClean="0">
                <a:latin typeface="Comic Sans MS" panose="030F0702030302020204" pitchFamily="66" charset="0"/>
              </a:rPr>
              <a:t>	 - Total </a:t>
            </a:r>
            <a:r>
              <a:rPr lang="en-US" altLang="en-US" sz="3200" b="1" dirty="0">
                <a:latin typeface="Comic Sans MS" panose="030F0702030302020204" pitchFamily="66" charset="0"/>
              </a:rPr>
              <a:t>price </a:t>
            </a:r>
          </a:p>
        </p:txBody>
      </p:sp>
      <p:sp>
        <p:nvSpPr>
          <p:cNvPr id="4104" name="Line 7"/>
          <p:cNvSpPr>
            <a:spLocks noChangeShapeType="1"/>
          </p:cNvSpPr>
          <p:nvPr/>
        </p:nvSpPr>
        <p:spPr bwMode="auto">
          <a:xfrm>
            <a:off x="914400" y="2057400"/>
            <a:ext cx="10972800" cy="1588"/>
          </a:xfrm>
          <a:prstGeom prst="line">
            <a:avLst/>
          </a:prstGeom>
          <a:noFill/>
          <a:ln w="936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pic>
        <p:nvPicPr>
          <p:cNvPr id="2" name="Picture 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74556" y="2829272"/>
            <a:ext cx="4038700" cy="5617465"/>
          </a:xfrm>
          <a:prstGeom prst="rect">
            <a:avLst/>
          </a:prstGeom>
        </p:spPr>
      </p:pic>
      <p:sp>
        <p:nvSpPr>
          <p:cNvPr id="3" name="Slide Number Placeholder 2"/>
          <p:cNvSpPr>
            <a:spLocks noGrp="1"/>
          </p:cNvSpPr>
          <p:nvPr>
            <p:ph type="sldNum" idx="10"/>
          </p:nvPr>
        </p:nvSpPr>
        <p:spPr/>
        <p:txBody>
          <a:bodyPr/>
          <a:lstStyle/>
          <a:p>
            <a:pPr>
              <a:defRPr/>
            </a:pPr>
            <a:fld id="{36A95764-56F1-46E3-A0AE-7E99E32F9123}" type="slidenum">
              <a:rPr lang="en-US" altLang="en-US" smtClean="0"/>
              <a:pPr>
                <a:defRPr/>
              </a:pPr>
              <a:t>3</a:t>
            </a:fld>
            <a:endParaRPr lang="en-US" altLang="en-US"/>
          </a:p>
        </p:txBody>
      </p:sp>
    </p:spTree>
    <p:extLst>
      <p:ext uri="{BB962C8B-B14F-4D97-AF65-F5344CB8AC3E}">
        <p14:creationId xmlns:p14="http://schemas.microsoft.com/office/powerpoint/2010/main" val="51897563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1"/>
          <p:cNvSpPr txBox="1">
            <a:spLocks noChangeArrowheads="1"/>
          </p:cNvSpPr>
          <p:nvPr/>
        </p:nvSpPr>
        <p:spPr bwMode="auto">
          <a:xfrm>
            <a:off x="1270000" y="203200"/>
            <a:ext cx="10464800" cy="254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0760" tIns="50760" rIns="50760" bIns="50760" anchor="ct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Lst>
              <a:defRPr sz="4200">
                <a:solidFill>
                  <a:schemeClr val="bg1"/>
                </a:solidFill>
                <a:latin typeface="Chalkduster" charset="0"/>
                <a:cs typeface="Arial Unicode M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Lst>
              <a:defRPr sz="4200">
                <a:solidFill>
                  <a:schemeClr val="bg1"/>
                </a:solidFill>
                <a:latin typeface="Chalkduster" charset="0"/>
                <a:cs typeface="Arial Unicode M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Lst>
              <a:defRPr sz="4200">
                <a:solidFill>
                  <a:schemeClr val="bg1"/>
                </a:solidFill>
                <a:latin typeface="Chalkduster" charset="0"/>
                <a:cs typeface="Arial Unicode M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Lst>
              <a:defRPr sz="4200">
                <a:solidFill>
                  <a:schemeClr val="bg1"/>
                </a:solidFill>
                <a:latin typeface="Chalkduster" charset="0"/>
                <a:cs typeface="Arial Unicode M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Lst>
              <a:defRPr sz="4200">
                <a:solidFill>
                  <a:schemeClr val="bg1"/>
                </a:solidFill>
                <a:latin typeface="Chalkduster" charset="0"/>
                <a:cs typeface="Arial Unicode MS" charset="0"/>
              </a:defRPr>
            </a:lvl9pPr>
          </a:lstStyle>
          <a:p>
            <a:pPr eaLnBrk="1">
              <a:buClrTx/>
              <a:buFontTx/>
              <a:buNone/>
            </a:pPr>
            <a:r>
              <a:rPr lang="en-US" altLang="en-US" sz="6600" b="1" i="1" dirty="0">
                <a:solidFill>
                  <a:srgbClr val="FFFFFF"/>
                </a:solidFill>
                <a:latin typeface="Comic Sans MS" panose="030F0702030302020204" pitchFamily="66" charset="0"/>
              </a:rPr>
              <a:t>Understanding the Label</a:t>
            </a:r>
          </a:p>
        </p:txBody>
      </p:sp>
      <p:sp>
        <p:nvSpPr>
          <p:cNvPr id="5123" name="Text Box 2"/>
          <p:cNvSpPr txBox="1">
            <a:spLocks noChangeArrowheads="1"/>
          </p:cNvSpPr>
          <p:nvPr/>
        </p:nvSpPr>
        <p:spPr bwMode="auto">
          <a:xfrm>
            <a:off x="1317812" y="2287588"/>
            <a:ext cx="5943600" cy="7527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56160" rIns="0" bIns="0"/>
          <a:lstStyle>
            <a:lvl1pPr marL="342900" indent="-328613"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1pPr>
            <a:lvl2pPr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2pPr>
            <a:lvl3pPr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3pPr>
            <a:lvl4pPr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4pPr>
            <a:lvl5pPr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9pPr>
          </a:lstStyle>
          <a:p>
            <a:pPr algn="l" eaLnBrk="1">
              <a:lnSpc>
                <a:spcPct val="95000"/>
              </a:lnSpc>
              <a:spcAft>
                <a:spcPts val="3913"/>
              </a:spcAft>
              <a:buClrTx/>
              <a:buFontTx/>
              <a:buNone/>
            </a:pPr>
            <a:endParaRPr lang="en-US" altLang="en-US" sz="4000" dirty="0">
              <a:solidFill>
                <a:srgbClr val="FFFFFF"/>
              </a:solidFill>
              <a:latin typeface="Times New Roman" pitchFamily="16" charset="0"/>
            </a:endParaRPr>
          </a:p>
          <a:p>
            <a:pPr algn="l" eaLnBrk="1">
              <a:lnSpc>
                <a:spcPct val="95000"/>
              </a:lnSpc>
              <a:spcAft>
                <a:spcPts val="3913"/>
              </a:spcAft>
              <a:buClrTx/>
              <a:buFontTx/>
              <a:buNone/>
            </a:pPr>
            <a:endParaRPr lang="en-US" altLang="en-US" sz="4000" dirty="0">
              <a:solidFill>
                <a:srgbClr val="FFFFFF"/>
              </a:solidFill>
              <a:latin typeface="Times New Roman" pitchFamily="16" charset="0"/>
            </a:endParaRPr>
          </a:p>
          <a:p>
            <a:pPr algn="l" eaLnBrk="1">
              <a:lnSpc>
                <a:spcPct val="95000"/>
              </a:lnSpc>
              <a:spcAft>
                <a:spcPts val="3913"/>
              </a:spcAft>
              <a:buClrTx/>
              <a:buFontTx/>
              <a:buNone/>
            </a:pPr>
            <a:r>
              <a:rPr lang="en-US" altLang="en-US" sz="3200" dirty="0">
                <a:solidFill>
                  <a:srgbClr val="FFFFFF"/>
                </a:solidFill>
                <a:latin typeface="Comic Sans MS" panose="030F0702030302020204" pitchFamily="66" charset="0"/>
              </a:rPr>
              <a:t>96% Extra Lean means </a:t>
            </a:r>
          </a:p>
          <a:p>
            <a:pPr algn="l" eaLnBrk="1">
              <a:lnSpc>
                <a:spcPct val="95000"/>
              </a:lnSpc>
              <a:spcAft>
                <a:spcPts val="3913"/>
              </a:spcAft>
              <a:buClrTx/>
              <a:buFontTx/>
              <a:buNone/>
            </a:pPr>
            <a:r>
              <a:rPr lang="en-US" altLang="en-US" sz="3200" dirty="0" smtClean="0">
                <a:solidFill>
                  <a:srgbClr val="FFFFFF"/>
                </a:solidFill>
                <a:latin typeface="Comic Sans MS" panose="030F0702030302020204" pitchFamily="66" charset="0"/>
              </a:rPr>
              <a:t>96</a:t>
            </a:r>
            <a:r>
              <a:rPr lang="en-US" altLang="en-US" sz="3200" dirty="0">
                <a:solidFill>
                  <a:srgbClr val="FFFFFF"/>
                </a:solidFill>
                <a:latin typeface="Comic Sans MS" panose="030F0702030302020204" pitchFamily="66" charset="0"/>
              </a:rPr>
              <a:t>% lean muscle and 4% fat</a:t>
            </a:r>
          </a:p>
          <a:p>
            <a:pPr algn="l" eaLnBrk="1">
              <a:lnSpc>
                <a:spcPct val="95000"/>
              </a:lnSpc>
              <a:spcAft>
                <a:spcPts val="3913"/>
              </a:spcAft>
              <a:buClrTx/>
              <a:buFontTx/>
              <a:buNone/>
            </a:pPr>
            <a:endParaRPr lang="en-US" altLang="en-US" sz="3200" dirty="0" smtClean="0">
              <a:solidFill>
                <a:srgbClr val="FFFFFF"/>
              </a:solidFill>
              <a:latin typeface="Comic Sans MS" panose="030F0702030302020204" pitchFamily="66" charset="0"/>
            </a:endParaRPr>
          </a:p>
          <a:p>
            <a:pPr algn="l" eaLnBrk="1">
              <a:lnSpc>
                <a:spcPct val="95000"/>
              </a:lnSpc>
              <a:spcAft>
                <a:spcPts val="3913"/>
              </a:spcAft>
              <a:buClrTx/>
              <a:buFontTx/>
              <a:buNone/>
            </a:pPr>
            <a:r>
              <a:rPr lang="en-US" altLang="en-US" sz="3200" dirty="0" smtClean="0">
                <a:solidFill>
                  <a:srgbClr val="FFFFFF"/>
                </a:solidFill>
                <a:latin typeface="Comic Sans MS" panose="030F0702030302020204" pitchFamily="66" charset="0"/>
              </a:rPr>
              <a:t>The </a:t>
            </a:r>
            <a:r>
              <a:rPr lang="en-US" altLang="en-US" sz="3200" dirty="0">
                <a:solidFill>
                  <a:srgbClr val="FFFFFF"/>
                </a:solidFill>
                <a:latin typeface="Comic Sans MS" panose="030F0702030302020204" pitchFamily="66" charset="0"/>
              </a:rPr>
              <a:t>higher % </a:t>
            </a:r>
            <a:r>
              <a:rPr lang="en-US" altLang="en-US" sz="3200" dirty="0" smtClean="0">
                <a:solidFill>
                  <a:srgbClr val="FFFFFF"/>
                </a:solidFill>
                <a:latin typeface="Comic Sans MS" panose="030F0702030302020204" pitchFamily="66" charset="0"/>
              </a:rPr>
              <a:t>lean = </a:t>
            </a:r>
            <a:r>
              <a:rPr lang="en-US" altLang="en-US" sz="3200" dirty="0">
                <a:solidFill>
                  <a:srgbClr val="FFFFFF"/>
                </a:solidFill>
                <a:latin typeface="Comic Sans MS" panose="030F0702030302020204" pitchFamily="66" charset="0"/>
              </a:rPr>
              <a:t>less fat</a:t>
            </a:r>
          </a:p>
          <a:p>
            <a:pPr algn="l" eaLnBrk="1">
              <a:lnSpc>
                <a:spcPct val="95000"/>
              </a:lnSpc>
              <a:spcAft>
                <a:spcPts val="3913"/>
              </a:spcAft>
              <a:buClrTx/>
              <a:buFontTx/>
              <a:buNone/>
            </a:pPr>
            <a:endParaRPr lang="en-US" altLang="en-US" sz="2000" dirty="0">
              <a:solidFill>
                <a:srgbClr val="FFFFFF"/>
              </a:solidFill>
              <a:latin typeface="Times New Roman" pitchFamily="16" charset="0"/>
            </a:endParaRPr>
          </a:p>
          <a:p>
            <a:pPr algn="l" eaLnBrk="1">
              <a:lnSpc>
                <a:spcPct val="95000"/>
              </a:lnSpc>
              <a:spcAft>
                <a:spcPts val="3913"/>
              </a:spcAft>
              <a:buClrTx/>
              <a:buFontTx/>
              <a:buNone/>
            </a:pPr>
            <a:endParaRPr lang="en-US" altLang="en-US" sz="2000" dirty="0">
              <a:solidFill>
                <a:srgbClr val="FFFFFF"/>
              </a:solidFill>
              <a:latin typeface="Times New Roman" pitchFamily="16" charset="0"/>
            </a:endParaRPr>
          </a:p>
        </p:txBody>
      </p:sp>
      <p:sp>
        <p:nvSpPr>
          <p:cNvPr id="5124" name="AutoShape 3"/>
          <p:cNvSpPr>
            <a:spLocks noChangeArrowheads="1"/>
          </p:cNvSpPr>
          <p:nvPr/>
        </p:nvSpPr>
        <p:spPr bwMode="auto">
          <a:xfrm>
            <a:off x="6032500" y="4229100"/>
            <a:ext cx="926306" cy="1027906"/>
          </a:xfrm>
          <a:prstGeom prst="rightArrow">
            <a:avLst>
              <a:gd name="adj1" fmla="val 32000"/>
              <a:gd name="adj2" fmla="val 65293"/>
            </a:avLst>
          </a:prstGeom>
          <a:solidFill>
            <a:srgbClr val="CE8B45"/>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5126" name="AutoShape 5"/>
          <p:cNvSpPr>
            <a:spLocks noChangeArrowheads="1"/>
          </p:cNvSpPr>
          <p:nvPr/>
        </p:nvSpPr>
        <p:spPr bwMode="auto">
          <a:xfrm>
            <a:off x="1371600" y="3429000"/>
            <a:ext cx="4800600" cy="685800"/>
          </a:xfrm>
          <a:prstGeom prst="roundRect">
            <a:avLst>
              <a:gd name="adj" fmla="val 231"/>
            </a:avLst>
          </a:prstGeom>
          <a:solidFill>
            <a:srgbClr val="0084D1"/>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5127" name="Text Box 6"/>
          <p:cNvSpPr txBox="1">
            <a:spLocks noChangeArrowheads="1"/>
          </p:cNvSpPr>
          <p:nvPr/>
        </p:nvSpPr>
        <p:spPr bwMode="auto">
          <a:xfrm>
            <a:off x="1544638" y="3429000"/>
            <a:ext cx="4856162" cy="63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56160" rIns="0" bIns="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9pPr>
          </a:lstStyle>
          <a:p>
            <a:pPr algn="l" eaLnBrk="1">
              <a:lnSpc>
                <a:spcPct val="95000"/>
              </a:lnSpc>
              <a:spcAft>
                <a:spcPts val="3913"/>
              </a:spcAft>
              <a:buClrTx/>
              <a:buFontTx/>
              <a:buNone/>
            </a:pPr>
            <a:r>
              <a:rPr lang="en-US" altLang="en-US" sz="4000" b="1" dirty="0">
                <a:solidFill>
                  <a:srgbClr val="FFFFFF"/>
                </a:solidFill>
                <a:latin typeface="Comic Sans MS" panose="030F0702030302020204" pitchFamily="66" charset="0"/>
              </a:rPr>
              <a:t>Lean to Fat Ratio</a:t>
            </a:r>
            <a:r>
              <a:rPr lang="en-US" altLang="en-US" sz="4000" dirty="0">
                <a:solidFill>
                  <a:srgbClr val="FFFFFF"/>
                </a:solidFill>
                <a:latin typeface="Comic Sans MS" panose="030F0702030302020204" pitchFamily="66" charset="0"/>
              </a:rPr>
              <a:t>-</a:t>
            </a:r>
          </a:p>
        </p:txBody>
      </p:sp>
      <p:sp>
        <p:nvSpPr>
          <p:cNvPr id="5128" name="Line 7"/>
          <p:cNvSpPr>
            <a:spLocks noChangeShapeType="1"/>
          </p:cNvSpPr>
          <p:nvPr/>
        </p:nvSpPr>
        <p:spPr bwMode="auto">
          <a:xfrm>
            <a:off x="1143000" y="2286000"/>
            <a:ext cx="10058400" cy="1588"/>
          </a:xfrm>
          <a:prstGeom prst="line">
            <a:avLst/>
          </a:prstGeom>
          <a:noFill/>
          <a:ln w="1836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pic>
        <p:nvPicPr>
          <p:cNvPr id="1026" name="Picture 2" descr="C:\Users\nancy\AppData\Local\Microsoft\Windows\Temporary Internet Files\Content.Outlook\RU8KRLS5\MeatLabel.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644605" y="3429000"/>
            <a:ext cx="4621859" cy="4418806"/>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idx="10"/>
          </p:nvPr>
        </p:nvSpPr>
        <p:spPr/>
        <p:txBody>
          <a:bodyPr/>
          <a:lstStyle/>
          <a:p>
            <a:pPr>
              <a:defRPr/>
            </a:pPr>
            <a:fld id="{36A95764-56F1-46E3-A0AE-7E99E32F9123}" type="slidenum">
              <a:rPr lang="en-US" altLang="en-US" smtClean="0"/>
              <a:pPr>
                <a:defRPr/>
              </a:pPr>
              <a:t>4</a:t>
            </a:fld>
            <a:endParaRPr lang="en-US" altLang="en-US"/>
          </a:p>
        </p:txBody>
      </p:sp>
    </p:spTree>
    <p:extLst>
      <p:ext uri="{BB962C8B-B14F-4D97-AF65-F5344CB8AC3E}">
        <p14:creationId xmlns:p14="http://schemas.microsoft.com/office/powerpoint/2010/main" val="248424841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1"/>
          <p:cNvSpPr txBox="1">
            <a:spLocks noChangeArrowheads="1"/>
          </p:cNvSpPr>
          <p:nvPr/>
        </p:nvSpPr>
        <p:spPr bwMode="auto">
          <a:xfrm>
            <a:off x="685800" y="2971800"/>
            <a:ext cx="3765550" cy="4692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56160" rIns="0" bIns="0"/>
          <a:lstStyle>
            <a:lvl1pPr marL="342900" indent="-328613"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1pPr>
            <a:lvl2pPr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2pPr>
            <a:lvl3pPr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3pPr>
            <a:lvl4pPr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4pPr>
            <a:lvl5pPr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9pPr>
          </a:lstStyle>
          <a:p>
            <a:pPr eaLnBrk="1">
              <a:lnSpc>
                <a:spcPct val="95000"/>
              </a:lnSpc>
              <a:spcAft>
                <a:spcPts val="3913"/>
              </a:spcAft>
              <a:buClrTx/>
              <a:buFontTx/>
              <a:buNone/>
            </a:pPr>
            <a:r>
              <a:rPr lang="en-US" altLang="en-US" sz="7200" dirty="0">
                <a:solidFill>
                  <a:srgbClr val="FFFFFF"/>
                </a:solidFill>
                <a:latin typeface="Comic Sans MS" pitchFamily="64" charset="0"/>
              </a:rPr>
              <a:t>Skillet</a:t>
            </a:r>
          </a:p>
          <a:p>
            <a:pPr eaLnBrk="1">
              <a:lnSpc>
                <a:spcPct val="95000"/>
              </a:lnSpc>
              <a:spcAft>
                <a:spcPts val="3913"/>
              </a:spcAft>
              <a:buClrTx/>
              <a:buFontTx/>
              <a:buNone/>
            </a:pPr>
            <a:endParaRPr lang="en-US" altLang="en-US" sz="7200" dirty="0">
              <a:solidFill>
                <a:srgbClr val="FFFFFF"/>
              </a:solidFill>
              <a:latin typeface="Comic Sans MS" pitchFamily="64" charset="0"/>
            </a:endParaRPr>
          </a:p>
          <a:p>
            <a:pPr eaLnBrk="1">
              <a:lnSpc>
                <a:spcPct val="95000"/>
              </a:lnSpc>
              <a:spcAft>
                <a:spcPts val="3913"/>
              </a:spcAft>
              <a:buClrTx/>
              <a:buFontTx/>
              <a:buNone/>
            </a:pPr>
            <a:endParaRPr lang="en-US" altLang="en-US" sz="7200" dirty="0">
              <a:solidFill>
                <a:srgbClr val="FFFFFF"/>
              </a:solidFill>
              <a:latin typeface="Comic Sans MS" pitchFamily="64" charset="0"/>
            </a:endParaRPr>
          </a:p>
        </p:txBody>
      </p:sp>
      <p:sp>
        <p:nvSpPr>
          <p:cNvPr id="6147" name="AutoShape 2"/>
          <p:cNvSpPr>
            <a:spLocks noChangeArrowheads="1"/>
          </p:cNvSpPr>
          <p:nvPr/>
        </p:nvSpPr>
        <p:spPr bwMode="auto">
          <a:xfrm>
            <a:off x="457200" y="457200"/>
            <a:ext cx="11887200" cy="1600200"/>
          </a:xfrm>
          <a:prstGeom prst="plaque">
            <a:avLst>
              <a:gd name="adj" fmla="val 16667"/>
            </a:avLst>
          </a:prstGeom>
          <a:solidFill>
            <a:srgbClr val="198A8A"/>
          </a:solidFill>
          <a:ln w="9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6148" name="Text Box 3"/>
          <p:cNvSpPr txBox="1">
            <a:spLocks noChangeArrowheads="1"/>
          </p:cNvSpPr>
          <p:nvPr/>
        </p:nvSpPr>
        <p:spPr bwMode="auto">
          <a:xfrm>
            <a:off x="914400" y="1344613"/>
            <a:ext cx="11430000" cy="941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6149" name="Text Box 4"/>
          <p:cNvSpPr txBox="1">
            <a:spLocks noChangeArrowheads="1"/>
          </p:cNvSpPr>
          <p:nvPr/>
        </p:nvSpPr>
        <p:spPr bwMode="auto">
          <a:xfrm>
            <a:off x="650875" y="388938"/>
            <a:ext cx="11695113" cy="1619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9pPr>
          </a:lstStyle>
          <a:p>
            <a:pPr eaLnBrk="1">
              <a:lnSpc>
                <a:spcPct val="95000"/>
              </a:lnSpc>
              <a:buClrTx/>
              <a:buFontTx/>
              <a:buNone/>
            </a:pPr>
            <a:r>
              <a:rPr lang="en-US" altLang="en-US" sz="6000" b="1" i="1" dirty="0">
                <a:solidFill>
                  <a:srgbClr val="FFFFFF"/>
                </a:solidFill>
                <a:latin typeface="Comic Sans MS" panose="030F0702030302020204" pitchFamily="66" charset="0"/>
              </a:rPr>
              <a:t>Recommended Cooking Methods</a:t>
            </a:r>
          </a:p>
        </p:txBody>
      </p:sp>
      <p:sp>
        <p:nvSpPr>
          <p:cNvPr id="6150" name="Text Box 5"/>
          <p:cNvSpPr txBox="1">
            <a:spLocks noChangeArrowheads="1"/>
          </p:cNvSpPr>
          <p:nvPr/>
        </p:nvSpPr>
        <p:spPr bwMode="auto">
          <a:xfrm>
            <a:off x="4692650" y="3200400"/>
            <a:ext cx="3765550" cy="446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56160" rIns="0" bIns="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9pPr>
          </a:lstStyle>
          <a:p>
            <a:pPr eaLnBrk="1">
              <a:lnSpc>
                <a:spcPct val="95000"/>
              </a:lnSpc>
              <a:spcAft>
                <a:spcPts val="3913"/>
              </a:spcAft>
              <a:buClrTx/>
              <a:buFontTx/>
              <a:buNone/>
            </a:pPr>
            <a:r>
              <a:rPr lang="en-US" altLang="en-US" sz="7200" dirty="0">
                <a:solidFill>
                  <a:srgbClr val="FFFFFF"/>
                </a:solidFill>
                <a:latin typeface="Comic Sans MS" pitchFamily="64" charset="0"/>
              </a:rPr>
              <a:t>Grill or Broil</a:t>
            </a:r>
          </a:p>
        </p:txBody>
      </p:sp>
      <p:sp>
        <p:nvSpPr>
          <p:cNvPr id="6151" name="Text Box 6"/>
          <p:cNvSpPr txBox="1">
            <a:spLocks noChangeArrowheads="1"/>
          </p:cNvSpPr>
          <p:nvPr/>
        </p:nvSpPr>
        <p:spPr bwMode="auto">
          <a:xfrm>
            <a:off x="8558213" y="3200400"/>
            <a:ext cx="3765550" cy="2286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56160" rIns="0" bIns="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9pPr>
          </a:lstStyle>
          <a:p>
            <a:pPr eaLnBrk="1">
              <a:lnSpc>
                <a:spcPct val="95000"/>
              </a:lnSpc>
              <a:spcAft>
                <a:spcPts val="3913"/>
              </a:spcAft>
              <a:buClrTx/>
              <a:buFontTx/>
              <a:buNone/>
            </a:pPr>
            <a:r>
              <a:rPr lang="en-US" altLang="en-US" sz="7200" dirty="0">
                <a:solidFill>
                  <a:srgbClr val="FFFFFF"/>
                </a:solidFill>
                <a:latin typeface="Comic Sans MS" pitchFamily="64" charset="0"/>
              </a:rPr>
              <a:t>Oven</a:t>
            </a:r>
          </a:p>
        </p:txBody>
      </p:sp>
      <p:pic>
        <p:nvPicPr>
          <p:cNvPr id="6152" name="Picture 7"/>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43000" y="5715000"/>
            <a:ext cx="2971800" cy="27432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153" name="Picture 8"/>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257800" y="5800725"/>
            <a:ext cx="3200400" cy="26574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154" name="Picture 9"/>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9144000" y="5715000"/>
            <a:ext cx="2971800" cy="27432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Rectangle 1"/>
          <p:cNvSpPr/>
          <p:nvPr/>
        </p:nvSpPr>
        <p:spPr bwMode="auto">
          <a:xfrm>
            <a:off x="15950406" y="1344613"/>
            <a:ext cx="914400" cy="914400"/>
          </a:xfrm>
          <a:prstGeom prst="rect">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457200" rtl="0" eaLnBrk="1" fontAlgn="base" latinLnBrk="0" hangingPunct="0">
              <a:lnSpc>
                <a:spcPct val="100000"/>
              </a:lnSpc>
              <a:spcBef>
                <a:spcPct val="0"/>
              </a:spcBef>
              <a:spcAft>
                <a:spcPct val="0"/>
              </a:spcAft>
              <a:buClr>
                <a:srgbClr val="000000"/>
              </a:buClr>
              <a:buSzPct val="100000"/>
              <a:buFont typeface="Times New Roman" pitchFamily="16" charset="0"/>
              <a:buNone/>
              <a:tabLst/>
            </a:pPr>
            <a:endParaRPr kumimoji="0" lang="en-US" sz="4200" b="0" i="0" u="none" strike="noStrike" cap="none" normalizeH="0" baseline="0" smtClean="0">
              <a:ln>
                <a:noFill/>
              </a:ln>
              <a:solidFill>
                <a:schemeClr val="bg1"/>
              </a:solidFill>
              <a:effectLst/>
              <a:latin typeface="Chalkduster" charset="0"/>
              <a:cs typeface="Arial Unicode MS" charset="0"/>
            </a:endParaRPr>
          </a:p>
        </p:txBody>
      </p:sp>
      <p:sp>
        <p:nvSpPr>
          <p:cNvPr id="3" name="Slide Number Placeholder 2"/>
          <p:cNvSpPr>
            <a:spLocks noGrp="1"/>
          </p:cNvSpPr>
          <p:nvPr>
            <p:ph type="sldNum" idx="10"/>
          </p:nvPr>
        </p:nvSpPr>
        <p:spPr/>
        <p:txBody>
          <a:bodyPr/>
          <a:lstStyle/>
          <a:p>
            <a:pPr>
              <a:defRPr/>
            </a:pPr>
            <a:fld id="{36A95764-56F1-46E3-A0AE-7E99E32F9123}" type="slidenum">
              <a:rPr lang="en-US" altLang="en-US" smtClean="0"/>
              <a:pPr>
                <a:defRPr/>
              </a:pPr>
              <a:t>5</a:t>
            </a:fld>
            <a:endParaRPr lang="en-US" altLang="en-US"/>
          </a:p>
        </p:txBody>
      </p:sp>
    </p:spTree>
    <p:extLst>
      <p:ext uri="{BB962C8B-B14F-4D97-AF65-F5344CB8AC3E}">
        <p14:creationId xmlns:p14="http://schemas.microsoft.com/office/powerpoint/2010/main" val="59368060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1"/>
          <p:cNvSpPr txBox="1">
            <a:spLocks noChangeArrowheads="1"/>
          </p:cNvSpPr>
          <p:nvPr/>
        </p:nvSpPr>
        <p:spPr bwMode="auto">
          <a:xfrm>
            <a:off x="650875" y="388938"/>
            <a:ext cx="11691938" cy="161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9pPr>
          </a:lstStyle>
          <a:p>
            <a:pPr eaLnBrk="1">
              <a:lnSpc>
                <a:spcPct val="95000"/>
              </a:lnSpc>
              <a:buClrTx/>
              <a:buFontTx/>
              <a:buNone/>
            </a:pPr>
            <a:r>
              <a:rPr lang="en-US" altLang="en-US" sz="6500" b="1" i="1" dirty="0">
                <a:solidFill>
                  <a:srgbClr val="FFD320"/>
                </a:solidFill>
                <a:latin typeface="Comic Sans MS" panose="030F0702030302020204" pitchFamily="66" charset="0"/>
              </a:rPr>
              <a:t>Production Basics</a:t>
            </a:r>
          </a:p>
        </p:txBody>
      </p:sp>
      <p:sp>
        <p:nvSpPr>
          <p:cNvPr id="7171" name="Text Box 2"/>
          <p:cNvSpPr txBox="1">
            <a:spLocks noChangeArrowheads="1"/>
          </p:cNvSpPr>
          <p:nvPr/>
        </p:nvSpPr>
        <p:spPr bwMode="auto">
          <a:xfrm>
            <a:off x="650875" y="2282825"/>
            <a:ext cx="11691938" cy="5492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pic>
        <p:nvPicPr>
          <p:cNvPr id="7172"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85800" y="2281238"/>
            <a:ext cx="11887200" cy="59483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Slide Number Placeholder 1"/>
          <p:cNvSpPr>
            <a:spLocks noGrp="1"/>
          </p:cNvSpPr>
          <p:nvPr>
            <p:ph type="sldNum" idx="10"/>
          </p:nvPr>
        </p:nvSpPr>
        <p:spPr/>
        <p:txBody>
          <a:bodyPr/>
          <a:lstStyle/>
          <a:p>
            <a:pPr>
              <a:defRPr/>
            </a:pPr>
            <a:fld id="{36A95764-56F1-46E3-A0AE-7E99E32F9123}" type="slidenum">
              <a:rPr lang="en-US" altLang="en-US" smtClean="0"/>
              <a:pPr>
                <a:defRPr/>
              </a:pPr>
              <a:t>6</a:t>
            </a:fld>
            <a:endParaRPr lang="en-US" altLang="en-US"/>
          </a:p>
        </p:txBody>
      </p:sp>
    </p:spTree>
    <p:extLst>
      <p:ext uri="{BB962C8B-B14F-4D97-AF65-F5344CB8AC3E}">
        <p14:creationId xmlns:p14="http://schemas.microsoft.com/office/powerpoint/2010/main" val="36279515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650875" y="388938"/>
            <a:ext cx="11688763" cy="1612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9pPr>
          </a:lstStyle>
          <a:p>
            <a:pPr eaLnBrk="1">
              <a:lnSpc>
                <a:spcPct val="95000"/>
              </a:lnSpc>
              <a:buClrTx/>
              <a:buFontTx/>
              <a:buNone/>
            </a:pPr>
            <a:r>
              <a:rPr lang="en-US" altLang="en-US" sz="6500" b="1" i="1" dirty="0">
                <a:solidFill>
                  <a:srgbClr val="0099FF"/>
                </a:solidFill>
                <a:latin typeface="Comic Sans MS" panose="030F0702030302020204" pitchFamily="66" charset="0"/>
              </a:rPr>
              <a:t>Environmental Impact</a:t>
            </a:r>
          </a:p>
        </p:txBody>
      </p:sp>
      <p:sp>
        <p:nvSpPr>
          <p:cNvPr id="8195" name="Text Box 2"/>
          <p:cNvSpPr txBox="1">
            <a:spLocks noChangeArrowheads="1"/>
          </p:cNvSpPr>
          <p:nvPr/>
        </p:nvSpPr>
        <p:spPr bwMode="auto">
          <a:xfrm>
            <a:off x="650875" y="2282825"/>
            <a:ext cx="5705475" cy="5378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56160" rIns="0" bIns="0"/>
          <a:lstStyle>
            <a:lvl1pPr marL="342900" indent="-334963"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1pPr>
            <a:lvl2pPr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2pPr>
            <a:lvl3pPr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3pPr>
            <a:lvl4pPr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4pPr>
            <a:lvl5pPr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9pPr>
          </a:lstStyle>
          <a:p>
            <a:pPr algn="l" eaLnBrk="1">
              <a:lnSpc>
                <a:spcPct val="95000"/>
              </a:lnSpc>
              <a:spcAft>
                <a:spcPts val="3913"/>
              </a:spcAft>
              <a:buClrTx/>
              <a:buFontTx/>
              <a:buNone/>
            </a:pPr>
            <a:endParaRPr lang="en-US" altLang="en-US" sz="3600">
              <a:solidFill>
                <a:srgbClr val="FFFFFF"/>
              </a:solidFill>
              <a:latin typeface="Times New Roman" pitchFamily="16" charset="0"/>
            </a:endParaRPr>
          </a:p>
          <a:p>
            <a:pPr algn="l" eaLnBrk="1">
              <a:lnSpc>
                <a:spcPct val="95000"/>
              </a:lnSpc>
              <a:spcAft>
                <a:spcPts val="3913"/>
              </a:spcAft>
              <a:buClrTx/>
              <a:buFontTx/>
              <a:buNone/>
            </a:pPr>
            <a:endParaRPr lang="en-US" altLang="en-US" sz="3600">
              <a:solidFill>
                <a:srgbClr val="FFFFFF"/>
              </a:solidFill>
              <a:latin typeface="Times New Roman" pitchFamily="16" charset="0"/>
            </a:endParaRPr>
          </a:p>
        </p:txBody>
      </p:sp>
      <p:sp>
        <p:nvSpPr>
          <p:cNvPr id="8196" name="Text Box 3"/>
          <p:cNvSpPr txBox="1">
            <a:spLocks noChangeArrowheads="1"/>
          </p:cNvSpPr>
          <p:nvPr/>
        </p:nvSpPr>
        <p:spPr bwMode="auto">
          <a:xfrm>
            <a:off x="6642100" y="2282825"/>
            <a:ext cx="5705475" cy="5378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8197" name="Text Box 4"/>
          <p:cNvSpPr txBox="1">
            <a:spLocks noChangeArrowheads="1"/>
          </p:cNvSpPr>
          <p:nvPr/>
        </p:nvSpPr>
        <p:spPr bwMode="auto">
          <a:xfrm>
            <a:off x="685800" y="5137150"/>
            <a:ext cx="5705475" cy="5378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8199" name="AutoShape 6"/>
          <p:cNvSpPr>
            <a:spLocks noChangeArrowheads="1"/>
          </p:cNvSpPr>
          <p:nvPr/>
        </p:nvSpPr>
        <p:spPr bwMode="auto">
          <a:xfrm>
            <a:off x="4343400" y="7772400"/>
            <a:ext cx="4343400" cy="914400"/>
          </a:xfrm>
          <a:prstGeom prst="roundRect">
            <a:avLst>
              <a:gd name="adj" fmla="val 16667"/>
            </a:avLst>
          </a:prstGeom>
          <a:solidFill>
            <a:srgbClr val="99CC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nchor="ct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9pPr>
          </a:lstStyle>
          <a:p>
            <a:pPr eaLnBrk="1">
              <a:buClrTx/>
              <a:buFontTx/>
              <a:buNone/>
            </a:pPr>
            <a:r>
              <a:rPr lang="en-US" altLang="en-US" sz="2600" b="1" dirty="0">
                <a:solidFill>
                  <a:srgbClr val="4C4C4C"/>
                </a:solidFill>
                <a:latin typeface="Comic Sans MS" panose="030F0702030302020204" pitchFamily="66" charset="0"/>
              </a:rPr>
              <a:t>Compare the Differences</a:t>
            </a:r>
          </a:p>
        </p:txBody>
      </p:sp>
      <p:pic>
        <p:nvPicPr>
          <p:cNvPr id="8200" name="Picture 7"/>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743200" y="2446338"/>
            <a:ext cx="7935913" cy="48688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Slide Number Placeholder 1"/>
          <p:cNvSpPr>
            <a:spLocks noGrp="1"/>
          </p:cNvSpPr>
          <p:nvPr>
            <p:ph type="sldNum" idx="10"/>
          </p:nvPr>
        </p:nvSpPr>
        <p:spPr/>
        <p:txBody>
          <a:bodyPr/>
          <a:lstStyle/>
          <a:p>
            <a:pPr>
              <a:defRPr/>
            </a:pPr>
            <a:fld id="{36A95764-56F1-46E3-A0AE-7E99E32F9123}" type="slidenum">
              <a:rPr lang="en-US" altLang="en-US" smtClean="0"/>
              <a:pPr>
                <a:defRPr/>
              </a:pPr>
              <a:t>7</a:t>
            </a:fld>
            <a:endParaRPr lang="en-US" altLang="en-US"/>
          </a:p>
        </p:txBody>
      </p:sp>
    </p:spTree>
    <p:extLst>
      <p:ext uri="{BB962C8B-B14F-4D97-AF65-F5344CB8AC3E}">
        <p14:creationId xmlns:p14="http://schemas.microsoft.com/office/powerpoint/2010/main" val="381990252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1"/>
          <p:cNvSpPr txBox="1">
            <a:spLocks noChangeArrowheads="1"/>
          </p:cNvSpPr>
          <p:nvPr/>
        </p:nvSpPr>
        <p:spPr bwMode="auto">
          <a:xfrm>
            <a:off x="650875" y="-739775"/>
            <a:ext cx="5710238" cy="9112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0760" tIns="50760" rIns="50760" bIns="50760" anchor="ctr"/>
          <a:lstStyle>
            <a:lvl1pPr marL="438150" indent="-423863" eaLnBrk="0">
              <a:tabLst>
                <a:tab pos="438150" algn="l"/>
                <a:tab pos="895350" algn="l"/>
                <a:tab pos="1352550" algn="l"/>
                <a:tab pos="1809750" algn="l"/>
                <a:tab pos="2266950" algn="l"/>
                <a:tab pos="2724150" algn="l"/>
                <a:tab pos="3181350" algn="l"/>
                <a:tab pos="3638550" algn="l"/>
                <a:tab pos="4095750" algn="l"/>
                <a:tab pos="4552950" algn="l"/>
                <a:tab pos="5010150" algn="l"/>
                <a:tab pos="5467350" algn="l"/>
                <a:tab pos="5924550" algn="l"/>
                <a:tab pos="6381750" algn="l"/>
                <a:tab pos="6838950" algn="l"/>
                <a:tab pos="7296150" algn="l"/>
                <a:tab pos="7753350" algn="l"/>
                <a:tab pos="8210550" algn="l"/>
                <a:tab pos="8667750" algn="l"/>
                <a:tab pos="9124950" algn="l"/>
                <a:tab pos="9582150" algn="l"/>
              </a:tabLst>
              <a:defRPr sz="4200">
                <a:solidFill>
                  <a:schemeClr val="bg1"/>
                </a:solidFill>
                <a:latin typeface="Chalkduster" charset="0"/>
                <a:cs typeface="Arial Unicode MS" charset="0"/>
              </a:defRPr>
            </a:lvl1pPr>
            <a:lvl2pPr eaLnBrk="0">
              <a:tabLst>
                <a:tab pos="438150" algn="l"/>
                <a:tab pos="895350" algn="l"/>
                <a:tab pos="1352550" algn="l"/>
                <a:tab pos="1809750" algn="l"/>
                <a:tab pos="2266950" algn="l"/>
                <a:tab pos="2724150" algn="l"/>
                <a:tab pos="3181350" algn="l"/>
                <a:tab pos="3638550" algn="l"/>
                <a:tab pos="4095750" algn="l"/>
                <a:tab pos="4552950" algn="l"/>
                <a:tab pos="5010150" algn="l"/>
                <a:tab pos="5467350" algn="l"/>
                <a:tab pos="5924550" algn="l"/>
                <a:tab pos="6381750" algn="l"/>
                <a:tab pos="6838950" algn="l"/>
                <a:tab pos="7296150" algn="l"/>
                <a:tab pos="7753350" algn="l"/>
                <a:tab pos="8210550" algn="l"/>
                <a:tab pos="8667750" algn="l"/>
                <a:tab pos="9124950" algn="l"/>
                <a:tab pos="9582150" algn="l"/>
              </a:tabLst>
              <a:defRPr sz="4200">
                <a:solidFill>
                  <a:schemeClr val="bg1"/>
                </a:solidFill>
                <a:latin typeface="Chalkduster" charset="0"/>
                <a:cs typeface="Arial Unicode MS" charset="0"/>
              </a:defRPr>
            </a:lvl2pPr>
            <a:lvl3pPr eaLnBrk="0">
              <a:tabLst>
                <a:tab pos="438150" algn="l"/>
                <a:tab pos="895350" algn="l"/>
                <a:tab pos="1352550" algn="l"/>
                <a:tab pos="1809750" algn="l"/>
                <a:tab pos="2266950" algn="l"/>
                <a:tab pos="2724150" algn="l"/>
                <a:tab pos="3181350" algn="l"/>
                <a:tab pos="3638550" algn="l"/>
                <a:tab pos="4095750" algn="l"/>
                <a:tab pos="4552950" algn="l"/>
                <a:tab pos="5010150" algn="l"/>
                <a:tab pos="5467350" algn="l"/>
                <a:tab pos="5924550" algn="l"/>
                <a:tab pos="6381750" algn="l"/>
                <a:tab pos="6838950" algn="l"/>
                <a:tab pos="7296150" algn="l"/>
                <a:tab pos="7753350" algn="l"/>
                <a:tab pos="8210550" algn="l"/>
                <a:tab pos="8667750" algn="l"/>
                <a:tab pos="9124950" algn="l"/>
                <a:tab pos="9582150" algn="l"/>
              </a:tabLst>
              <a:defRPr sz="4200">
                <a:solidFill>
                  <a:schemeClr val="bg1"/>
                </a:solidFill>
                <a:latin typeface="Chalkduster" charset="0"/>
                <a:cs typeface="Arial Unicode MS" charset="0"/>
              </a:defRPr>
            </a:lvl3pPr>
            <a:lvl4pPr eaLnBrk="0">
              <a:tabLst>
                <a:tab pos="438150" algn="l"/>
                <a:tab pos="895350" algn="l"/>
                <a:tab pos="1352550" algn="l"/>
                <a:tab pos="1809750" algn="l"/>
                <a:tab pos="2266950" algn="l"/>
                <a:tab pos="2724150" algn="l"/>
                <a:tab pos="3181350" algn="l"/>
                <a:tab pos="3638550" algn="l"/>
                <a:tab pos="4095750" algn="l"/>
                <a:tab pos="4552950" algn="l"/>
                <a:tab pos="5010150" algn="l"/>
                <a:tab pos="5467350" algn="l"/>
                <a:tab pos="5924550" algn="l"/>
                <a:tab pos="6381750" algn="l"/>
                <a:tab pos="6838950" algn="l"/>
                <a:tab pos="7296150" algn="l"/>
                <a:tab pos="7753350" algn="l"/>
                <a:tab pos="8210550" algn="l"/>
                <a:tab pos="8667750" algn="l"/>
                <a:tab pos="9124950" algn="l"/>
                <a:tab pos="9582150" algn="l"/>
              </a:tabLst>
              <a:defRPr sz="4200">
                <a:solidFill>
                  <a:schemeClr val="bg1"/>
                </a:solidFill>
                <a:latin typeface="Chalkduster" charset="0"/>
                <a:cs typeface="Arial Unicode MS" charset="0"/>
              </a:defRPr>
            </a:lvl4pPr>
            <a:lvl5pPr eaLnBrk="0">
              <a:tabLst>
                <a:tab pos="438150" algn="l"/>
                <a:tab pos="895350" algn="l"/>
                <a:tab pos="1352550" algn="l"/>
                <a:tab pos="1809750" algn="l"/>
                <a:tab pos="2266950" algn="l"/>
                <a:tab pos="2724150" algn="l"/>
                <a:tab pos="3181350" algn="l"/>
                <a:tab pos="3638550" algn="l"/>
                <a:tab pos="4095750" algn="l"/>
                <a:tab pos="4552950" algn="l"/>
                <a:tab pos="5010150" algn="l"/>
                <a:tab pos="5467350" algn="l"/>
                <a:tab pos="5924550" algn="l"/>
                <a:tab pos="6381750" algn="l"/>
                <a:tab pos="6838950" algn="l"/>
                <a:tab pos="7296150" algn="l"/>
                <a:tab pos="7753350" algn="l"/>
                <a:tab pos="8210550" algn="l"/>
                <a:tab pos="8667750" algn="l"/>
                <a:tab pos="9124950" algn="l"/>
                <a:tab pos="958215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438150" algn="l"/>
                <a:tab pos="895350" algn="l"/>
                <a:tab pos="1352550" algn="l"/>
                <a:tab pos="1809750" algn="l"/>
                <a:tab pos="2266950" algn="l"/>
                <a:tab pos="2724150" algn="l"/>
                <a:tab pos="3181350" algn="l"/>
                <a:tab pos="3638550" algn="l"/>
                <a:tab pos="4095750" algn="l"/>
                <a:tab pos="4552950" algn="l"/>
                <a:tab pos="5010150" algn="l"/>
                <a:tab pos="5467350" algn="l"/>
                <a:tab pos="5924550" algn="l"/>
                <a:tab pos="6381750" algn="l"/>
                <a:tab pos="6838950" algn="l"/>
                <a:tab pos="7296150" algn="l"/>
                <a:tab pos="7753350" algn="l"/>
                <a:tab pos="8210550" algn="l"/>
                <a:tab pos="8667750" algn="l"/>
                <a:tab pos="9124950" algn="l"/>
                <a:tab pos="958215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438150" algn="l"/>
                <a:tab pos="895350" algn="l"/>
                <a:tab pos="1352550" algn="l"/>
                <a:tab pos="1809750" algn="l"/>
                <a:tab pos="2266950" algn="l"/>
                <a:tab pos="2724150" algn="l"/>
                <a:tab pos="3181350" algn="l"/>
                <a:tab pos="3638550" algn="l"/>
                <a:tab pos="4095750" algn="l"/>
                <a:tab pos="4552950" algn="l"/>
                <a:tab pos="5010150" algn="l"/>
                <a:tab pos="5467350" algn="l"/>
                <a:tab pos="5924550" algn="l"/>
                <a:tab pos="6381750" algn="l"/>
                <a:tab pos="6838950" algn="l"/>
                <a:tab pos="7296150" algn="l"/>
                <a:tab pos="7753350" algn="l"/>
                <a:tab pos="8210550" algn="l"/>
                <a:tab pos="8667750" algn="l"/>
                <a:tab pos="9124950" algn="l"/>
                <a:tab pos="958215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438150" algn="l"/>
                <a:tab pos="895350" algn="l"/>
                <a:tab pos="1352550" algn="l"/>
                <a:tab pos="1809750" algn="l"/>
                <a:tab pos="2266950" algn="l"/>
                <a:tab pos="2724150" algn="l"/>
                <a:tab pos="3181350" algn="l"/>
                <a:tab pos="3638550" algn="l"/>
                <a:tab pos="4095750" algn="l"/>
                <a:tab pos="4552950" algn="l"/>
                <a:tab pos="5010150" algn="l"/>
                <a:tab pos="5467350" algn="l"/>
                <a:tab pos="5924550" algn="l"/>
                <a:tab pos="6381750" algn="l"/>
                <a:tab pos="6838950" algn="l"/>
                <a:tab pos="7296150" algn="l"/>
                <a:tab pos="7753350" algn="l"/>
                <a:tab pos="8210550" algn="l"/>
                <a:tab pos="8667750" algn="l"/>
                <a:tab pos="9124950" algn="l"/>
                <a:tab pos="958215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438150" algn="l"/>
                <a:tab pos="895350" algn="l"/>
                <a:tab pos="1352550" algn="l"/>
                <a:tab pos="1809750" algn="l"/>
                <a:tab pos="2266950" algn="l"/>
                <a:tab pos="2724150" algn="l"/>
                <a:tab pos="3181350" algn="l"/>
                <a:tab pos="3638550" algn="l"/>
                <a:tab pos="4095750" algn="l"/>
                <a:tab pos="4552950" algn="l"/>
                <a:tab pos="5010150" algn="l"/>
                <a:tab pos="5467350" algn="l"/>
                <a:tab pos="5924550" algn="l"/>
                <a:tab pos="6381750" algn="l"/>
                <a:tab pos="6838950" algn="l"/>
                <a:tab pos="7296150" algn="l"/>
                <a:tab pos="7753350" algn="l"/>
                <a:tab pos="8210550" algn="l"/>
                <a:tab pos="8667750" algn="l"/>
                <a:tab pos="9124950" algn="l"/>
                <a:tab pos="9582150" algn="l"/>
              </a:tabLst>
              <a:defRPr sz="4200">
                <a:solidFill>
                  <a:schemeClr val="bg1"/>
                </a:solidFill>
                <a:latin typeface="Chalkduster" charset="0"/>
                <a:cs typeface="Arial Unicode MS" charset="0"/>
              </a:defRPr>
            </a:lvl9pPr>
          </a:lstStyle>
          <a:p>
            <a:pPr algn="l" eaLnBrk="1">
              <a:spcBef>
                <a:spcPts val="3600"/>
              </a:spcBef>
              <a:buClrTx/>
              <a:buFontTx/>
              <a:buNone/>
            </a:pPr>
            <a:endParaRPr lang="en-US" altLang="en-US" sz="8900">
              <a:solidFill>
                <a:srgbClr val="FFFFFF"/>
              </a:solidFill>
              <a:latin typeface="Times New Roman" pitchFamily="16" charset="0"/>
            </a:endParaRPr>
          </a:p>
          <a:p>
            <a:pPr algn="l" eaLnBrk="1">
              <a:spcBef>
                <a:spcPts val="3600"/>
              </a:spcBef>
              <a:buClrTx/>
              <a:buFontTx/>
              <a:buNone/>
            </a:pPr>
            <a:endParaRPr lang="en-US" altLang="en-US" sz="8900">
              <a:solidFill>
                <a:srgbClr val="FFFFFF"/>
              </a:solidFill>
              <a:latin typeface="Times New Roman" pitchFamily="16" charset="0"/>
            </a:endParaRPr>
          </a:p>
        </p:txBody>
      </p:sp>
      <p:sp>
        <p:nvSpPr>
          <p:cNvPr id="9219" name="Text Box 2"/>
          <p:cNvSpPr txBox="1">
            <a:spLocks noChangeArrowheads="1"/>
          </p:cNvSpPr>
          <p:nvPr/>
        </p:nvSpPr>
        <p:spPr bwMode="auto">
          <a:xfrm>
            <a:off x="6646863" y="2282825"/>
            <a:ext cx="5710237" cy="3070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9220" name="Text Box 3"/>
          <p:cNvSpPr txBox="1">
            <a:spLocks noChangeArrowheads="1"/>
          </p:cNvSpPr>
          <p:nvPr/>
        </p:nvSpPr>
        <p:spPr bwMode="auto">
          <a:xfrm>
            <a:off x="6646863" y="5643563"/>
            <a:ext cx="5710237" cy="3070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9221" name="Text Box 4"/>
          <p:cNvSpPr txBox="1">
            <a:spLocks noChangeArrowheads="1"/>
          </p:cNvSpPr>
          <p:nvPr/>
        </p:nvSpPr>
        <p:spPr bwMode="auto">
          <a:xfrm>
            <a:off x="650875" y="5643563"/>
            <a:ext cx="5710238" cy="3070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9222" name="Text Box 5"/>
          <p:cNvSpPr txBox="1">
            <a:spLocks noChangeArrowheads="1"/>
          </p:cNvSpPr>
          <p:nvPr/>
        </p:nvSpPr>
        <p:spPr bwMode="auto">
          <a:xfrm>
            <a:off x="650875" y="8172450"/>
            <a:ext cx="5710238" cy="5378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9223" name="Text Box 6"/>
          <p:cNvSpPr txBox="1">
            <a:spLocks noChangeArrowheads="1"/>
          </p:cNvSpPr>
          <p:nvPr/>
        </p:nvSpPr>
        <p:spPr bwMode="auto">
          <a:xfrm>
            <a:off x="6646863" y="2282825"/>
            <a:ext cx="5710237" cy="11277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9225" name="Text Box 8"/>
          <p:cNvSpPr txBox="1">
            <a:spLocks noChangeArrowheads="1"/>
          </p:cNvSpPr>
          <p:nvPr/>
        </p:nvSpPr>
        <p:spPr bwMode="auto">
          <a:xfrm>
            <a:off x="6858000" y="4114800"/>
            <a:ext cx="5494338" cy="10512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56160" rIns="0" bIns="0"/>
          <a:lstStyle>
            <a:lvl1pPr marL="342900" indent="-328613"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1pPr>
            <a:lvl2pPr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2pPr>
            <a:lvl3pPr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3pPr>
            <a:lvl4pPr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4pPr>
            <a:lvl5pPr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9pPr>
          </a:lstStyle>
          <a:p>
            <a:pPr algn="l" eaLnBrk="1">
              <a:lnSpc>
                <a:spcPct val="95000"/>
              </a:lnSpc>
              <a:spcAft>
                <a:spcPts val="3913"/>
              </a:spcAft>
              <a:buClrTx/>
              <a:buFontTx/>
              <a:buNone/>
            </a:pPr>
            <a:r>
              <a:rPr lang="en-US" altLang="en-US" sz="3200" dirty="0">
                <a:solidFill>
                  <a:srgbClr val="FFFFFF"/>
                </a:solidFill>
                <a:latin typeface="Comic Sans MS" pitchFamily="64" charset="0"/>
              </a:rPr>
              <a:t>Beef is a complete protein food.</a:t>
            </a:r>
          </a:p>
          <a:p>
            <a:pPr algn="l" eaLnBrk="1">
              <a:lnSpc>
                <a:spcPct val="95000"/>
              </a:lnSpc>
              <a:spcAft>
                <a:spcPts val="3913"/>
              </a:spcAft>
              <a:buClrTx/>
              <a:buFontTx/>
              <a:buNone/>
            </a:pPr>
            <a:r>
              <a:rPr lang="en-US" altLang="en-US" sz="3200" dirty="0">
                <a:solidFill>
                  <a:srgbClr val="FFFFFF"/>
                </a:solidFill>
                <a:latin typeface="Comic Sans MS" pitchFamily="64" charset="0"/>
              </a:rPr>
              <a:t>Beef has nutrients important for health.</a:t>
            </a:r>
          </a:p>
          <a:p>
            <a:pPr algn="l" eaLnBrk="1">
              <a:lnSpc>
                <a:spcPct val="95000"/>
              </a:lnSpc>
              <a:spcAft>
                <a:spcPts val="3913"/>
              </a:spcAft>
              <a:buClrTx/>
              <a:buFontTx/>
              <a:buNone/>
            </a:pPr>
            <a:r>
              <a:rPr lang="en-US" altLang="en-US" sz="3200" dirty="0">
                <a:solidFill>
                  <a:srgbClr val="FFFFFF"/>
                </a:solidFill>
                <a:latin typeface="Comic Sans MS" pitchFamily="64" charset="0"/>
              </a:rPr>
              <a:t>Beef has </a:t>
            </a:r>
            <a:r>
              <a:rPr lang="en-US" altLang="en-US" sz="3600" dirty="0">
                <a:solidFill>
                  <a:srgbClr val="FFFF00"/>
                </a:solidFill>
                <a:latin typeface="Comic Sans MS" pitchFamily="64" charset="0"/>
              </a:rPr>
              <a:t>10 essential </a:t>
            </a:r>
            <a:r>
              <a:rPr lang="en-US" altLang="en-US" sz="3200" dirty="0">
                <a:solidFill>
                  <a:srgbClr val="FFFFFF"/>
                </a:solidFill>
                <a:latin typeface="Comic Sans MS" pitchFamily="64" charset="0"/>
              </a:rPr>
              <a:t>nutrients</a:t>
            </a:r>
            <a:r>
              <a:rPr lang="en-US" altLang="en-US" sz="2800" dirty="0">
                <a:solidFill>
                  <a:srgbClr val="FFFFFF"/>
                </a:solidFill>
                <a:latin typeface="Comic Sans MS" pitchFamily="64" charset="0"/>
              </a:rPr>
              <a:t>!</a:t>
            </a:r>
          </a:p>
          <a:p>
            <a:pPr algn="l" eaLnBrk="1">
              <a:lnSpc>
                <a:spcPct val="95000"/>
              </a:lnSpc>
              <a:spcAft>
                <a:spcPts val="3913"/>
              </a:spcAft>
              <a:buClrTx/>
              <a:buFontTx/>
              <a:buNone/>
            </a:pPr>
            <a:endParaRPr lang="en-US" altLang="en-US" sz="2800" dirty="0">
              <a:solidFill>
                <a:srgbClr val="FFFFFF"/>
              </a:solidFill>
              <a:latin typeface="Times New Roman" pitchFamily="16" charset="0"/>
            </a:endParaRPr>
          </a:p>
          <a:p>
            <a:pPr algn="l" eaLnBrk="1">
              <a:lnSpc>
                <a:spcPct val="95000"/>
              </a:lnSpc>
              <a:spcAft>
                <a:spcPts val="3913"/>
              </a:spcAft>
              <a:buClrTx/>
              <a:buFontTx/>
              <a:buNone/>
            </a:pPr>
            <a:endParaRPr lang="en-US" altLang="en-US" sz="2800" dirty="0">
              <a:solidFill>
                <a:srgbClr val="FFFFFF"/>
              </a:solidFill>
              <a:latin typeface="Times New Roman" pitchFamily="16" charset="0"/>
            </a:endParaRPr>
          </a:p>
          <a:p>
            <a:pPr algn="l" eaLnBrk="1">
              <a:lnSpc>
                <a:spcPct val="95000"/>
              </a:lnSpc>
              <a:spcAft>
                <a:spcPts val="3913"/>
              </a:spcAft>
              <a:buClrTx/>
              <a:buFontTx/>
              <a:buNone/>
            </a:pPr>
            <a:endParaRPr lang="en-US" altLang="en-US" sz="2200" dirty="0">
              <a:solidFill>
                <a:srgbClr val="FFFFFF"/>
              </a:solidFill>
              <a:latin typeface="Times New Roman" pitchFamily="16" charset="0"/>
            </a:endParaRPr>
          </a:p>
          <a:p>
            <a:pPr algn="l" eaLnBrk="1">
              <a:lnSpc>
                <a:spcPct val="95000"/>
              </a:lnSpc>
              <a:spcAft>
                <a:spcPts val="3913"/>
              </a:spcAft>
              <a:buClrTx/>
              <a:buFontTx/>
              <a:buNone/>
            </a:pPr>
            <a:endParaRPr lang="en-US" altLang="en-US" sz="2200" dirty="0">
              <a:solidFill>
                <a:srgbClr val="FFFFFF"/>
              </a:solidFill>
              <a:latin typeface="Times New Roman" pitchFamily="16" charset="0"/>
            </a:endParaRPr>
          </a:p>
        </p:txBody>
      </p:sp>
      <p:pic>
        <p:nvPicPr>
          <p:cNvPr id="9226" name="Picture 9"/>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14400" y="3657600"/>
            <a:ext cx="5257800" cy="41148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227" name="AutoShape 10"/>
          <p:cNvSpPr>
            <a:spLocks noChangeArrowheads="1"/>
          </p:cNvSpPr>
          <p:nvPr/>
        </p:nvSpPr>
        <p:spPr bwMode="auto">
          <a:xfrm>
            <a:off x="685800" y="914400"/>
            <a:ext cx="12064206" cy="1600200"/>
          </a:xfrm>
          <a:prstGeom prst="roundRect">
            <a:avLst>
              <a:gd name="adj" fmla="val 116"/>
            </a:avLst>
          </a:prstGeom>
          <a:solidFill>
            <a:srgbClr val="9966CC"/>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9228" name="Text Box 11"/>
          <p:cNvSpPr txBox="1">
            <a:spLocks noChangeArrowheads="1"/>
          </p:cNvSpPr>
          <p:nvPr/>
        </p:nvSpPr>
        <p:spPr bwMode="auto">
          <a:xfrm>
            <a:off x="405606" y="914400"/>
            <a:ext cx="12344400" cy="144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Lst>
              <a:defRPr sz="4200">
                <a:solidFill>
                  <a:schemeClr val="bg1"/>
                </a:solidFill>
                <a:latin typeface="Chalkduster" charset="0"/>
                <a:cs typeface="Arial Unicode M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Lst>
              <a:defRPr sz="4200">
                <a:solidFill>
                  <a:schemeClr val="bg1"/>
                </a:solidFill>
                <a:latin typeface="Chalkduster" charset="0"/>
                <a:cs typeface="Arial Unicode M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Lst>
              <a:defRPr sz="4200">
                <a:solidFill>
                  <a:schemeClr val="bg1"/>
                </a:solidFill>
                <a:latin typeface="Chalkduster" charset="0"/>
                <a:cs typeface="Arial Unicode M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Lst>
              <a:defRPr sz="4200">
                <a:solidFill>
                  <a:schemeClr val="bg1"/>
                </a:solidFill>
                <a:latin typeface="Chalkduster" charset="0"/>
                <a:cs typeface="Arial Unicode M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Lst>
              <a:defRPr sz="4200">
                <a:solidFill>
                  <a:schemeClr val="bg1"/>
                </a:solidFill>
                <a:latin typeface="Chalkduster" charset="0"/>
                <a:cs typeface="Arial Unicode MS" charset="0"/>
              </a:defRPr>
            </a:lvl9pPr>
          </a:lstStyle>
          <a:p>
            <a:pPr eaLnBrk="1">
              <a:buClrTx/>
              <a:buFontTx/>
              <a:buNone/>
            </a:pPr>
            <a:r>
              <a:rPr lang="en-US" altLang="en-US" sz="6000" b="1" i="1" dirty="0">
                <a:solidFill>
                  <a:srgbClr val="FFFFFF"/>
                </a:solidFill>
                <a:latin typeface="Comic Sans MS" panose="030F0702030302020204" pitchFamily="66" charset="0"/>
              </a:rPr>
              <a:t>Beef </a:t>
            </a:r>
            <a:r>
              <a:rPr lang="en-US" altLang="en-US" sz="6000" b="1" i="1" dirty="0">
                <a:latin typeface="Comic Sans MS" panose="030F0702030302020204" pitchFamily="66" charset="0"/>
              </a:rPr>
              <a:t>Is</a:t>
            </a:r>
            <a:r>
              <a:rPr lang="en-US" altLang="en-US" sz="6000" b="1" i="1" dirty="0">
                <a:solidFill>
                  <a:srgbClr val="FFFFFF"/>
                </a:solidFill>
                <a:latin typeface="Comic Sans MS" panose="030F0702030302020204" pitchFamily="66" charset="0"/>
              </a:rPr>
              <a:t> Part of a Healthy Diet</a:t>
            </a:r>
          </a:p>
        </p:txBody>
      </p:sp>
      <p:sp>
        <p:nvSpPr>
          <p:cNvPr id="2" name="Slide Number Placeholder 1"/>
          <p:cNvSpPr>
            <a:spLocks noGrp="1"/>
          </p:cNvSpPr>
          <p:nvPr>
            <p:ph type="sldNum" idx="10"/>
          </p:nvPr>
        </p:nvSpPr>
        <p:spPr/>
        <p:txBody>
          <a:bodyPr/>
          <a:lstStyle/>
          <a:p>
            <a:pPr>
              <a:defRPr/>
            </a:pPr>
            <a:fld id="{36A95764-56F1-46E3-A0AE-7E99E32F9123}" type="slidenum">
              <a:rPr lang="en-US" altLang="en-US" smtClean="0"/>
              <a:pPr>
                <a:defRPr/>
              </a:pPr>
              <a:t>8</a:t>
            </a:fld>
            <a:endParaRPr lang="en-US" altLang="en-US"/>
          </a:p>
        </p:txBody>
      </p:sp>
    </p:spTree>
    <p:extLst>
      <p:ext uri="{BB962C8B-B14F-4D97-AF65-F5344CB8AC3E}">
        <p14:creationId xmlns:p14="http://schemas.microsoft.com/office/powerpoint/2010/main" val="158128668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1"/>
          <p:cNvSpPr txBox="1">
            <a:spLocks noChangeArrowheads="1"/>
          </p:cNvSpPr>
          <p:nvPr/>
        </p:nvSpPr>
        <p:spPr bwMode="auto">
          <a:xfrm>
            <a:off x="650874" y="388938"/>
            <a:ext cx="12099131" cy="1622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0760" tIns="50760" rIns="50760" bIns="50760" anchor="ct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9pPr>
          </a:lstStyle>
          <a:p>
            <a:pPr eaLnBrk="1">
              <a:buClrTx/>
              <a:buFontTx/>
              <a:buNone/>
            </a:pPr>
            <a:r>
              <a:rPr lang="en-US" altLang="en-US" sz="6000" b="1" i="1" dirty="0">
                <a:solidFill>
                  <a:srgbClr val="FFD320"/>
                </a:solidFill>
                <a:latin typeface="Comic Sans MS" panose="030F0702030302020204" pitchFamily="66" charset="0"/>
              </a:rPr>
              <a:t>Beef Scores Big with Nutrients </a:t>
            </a:r>
            <a:r>
              <a:rPr lang="en-US" altLang="en-US" sz="6000" b="1" i="1" dirty="0">
                <a:solidFill>
                  <a:srgbClr val="FFFFFF"/>
                </a:solidFill>
                <a:latin typeface="Comic Sans MS" panose="030F0702030302020204" pitchFamily="66" charset="0"/>
              </a:rPr>
              <a:t> </a:t>
            </a:r>
          </a:p>
        </p:txBody>
      </p:sp>
      <p:sp>
        <p:nvSpPr>
          <p:cNvPr id="10243" name="Text Box 2"/>
          <p:cNvSpPr txBox="1">
            <a:spLocks noChangeArrowheads="1"/>
          </p:cNvSpPr>
          <p:nvPr/>
        </p:nvSpPr>
        <p:spPr bwMode="auto">
          <a:xfrm>
            <a:off x="650875" y="8172450"/>
            <a:ext cx="5710238" cy="5378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0244" name="Text Box 3"/>
          <p:cNvSpPr txBox="1">
            <a:spLocks noChangeArrowheads="1"/>
          </p:cNvSpPr>
          <p:nvPr/>
        </p:nvSpPr>
        <p:spPr bwMode="auto">
          <a:xfrm>
            <a:off x="6646863" y="2282825"/>
            <a:ext cx="5710237" cy="11277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pic>
        <p:nvPicPr>
          <p:cNvPr id="10245" name="Picture 4"/>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828800" y="3657600"/>
            <a:ext cx="2514600" cy="2286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246" name="Text Box 5"/>
          <p:cNvSpPr txBox="1">
            <a:spLocks noChangeArrowheads="1"/>
          </p:cNvSpPr>
          <p:nvPr/>
        </p:nvSpPr>
        <p:spPr bwMode="auto">
          <a:xfrm>
            <a:off x="8711406" y="2080187"/>
            <a:ext cx="2743200" cy="63010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56160" rIns="0" bIns="0"/>
          <a:lstStyle>
            <a:lvl1pPr marL="342900" indent="-328613"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1pPr>
            <a:lvl2pPr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2pPr>
            <a:lvl3pPr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3pPr>
            <a:lvl4pPr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4pPr>
            <a:lvl5pPr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9pPr>
          </a:lstStyle>
          <a:p>
            <a:pPr algn="l" eaLnBrk="1">
              <a:lnSpc>
                <a:spcPct val="95000"/>
              </a:lnSpc>
              <a:spcAft>
                <a:spcPts val="3913"/>
              </a:spcAft>
              <a:buClrTx/>
              <a:buFontTx/>
              <a:buNone/>
            </a:pPr>
            <a:endParaRPr lang="en-US" altLang="en-US" sz="2800" dirty="0">
              <a:solidFill>
                <a:srgbClr val="FFFFFF"/>
              </a:solidFill>
              <a:latin typeface="Times New Roman" pitchFamily="16" charset="0"/>
            </a:endParaRPr>
          </a:p>
          <a:p>
            <a:pPr algn="l" eaLnBrk="1">
              <a:lnSpc>
                <a:spcPct val="95000"/>
              </a:lnSpc>
              <a:spcAft>
                <a:spcPts val="3913"/>
              </a:spcAft>
              <a:buClrTx/>
              <a:buFontTx/>
              <a:buNone/>
            </a:pPr>
            <a:r>
              <a:rPr lang="en-US" altLang="en-US" sz="3200" dirty="0">
                <a:solidFill>
                  <a:srgbClr val="FFFFFF"/>
                </a:solidFill>
                <a:latin typeface="Trebuchet MS" pitchFamily="32" charset="0"/>
              </a:rPr>
              <a:t>Iron</a:t>
            </a:r>
          </a:p>
          <a:p>
            <a:pPr algn="l" eaLnBrk="1">
              <a:lnSpc>
                <a:spcPct val="95000"/>
              </a:lnSpc>
              <a:spcAft>
                <a:spcPts val="3913"/>
              </a:spcAft>
              <a:buClrTx/>
              <a:buFontTx/>
              <a:buNone/>
            </a:pPr>
            <a:r>
              <a:rPr lang="en-US" altLang="en-US" sz="3200" dirty="0">
                <a:solidFill>
                  <a:srgbClr val="FFFFFF"/>
                </a:solidFill>
                <a:latin typeface="Trebuchet MS" pitchFamily="32" charset="0"/>
              </a:rPr>
              <a:t>Choline</a:t>
            </a:r>
          </a:p>
          <a:p>
            <a:pPr algn="l" eaLnBrk="1">
              <a:lnSpc>
                <a:spcPct val="95000"/>
              </a:lnSpc>
              <a:spcAft>
                <a:spcPts val="3913"/>
              </a:spcAft>
              <a:buClrTx/>
              <a:buFontTx/>
              <a:buNone/>
            </a:pPr>
            <a:r>
              <a:rPr lang="en-US" altLang="en-US" sz="3200" dirty="0">
                <a:solidFill>
                  <a:srgbClr val="FFFFFF"/>
                </a:solidFill>
                <a:latin typeface="Trebuchet MS" pitchFamily="32" charset="0"/>
              </a:rPr>
              <a:t>Selenium</a:t>
            </a:r>
          </a:p>
          <a:p>
            <a:pPr algn="l" eaLnBrk="1">
              <a:lnSpc>
                <a:spcPct val="95000"/>
              </a:lnSpc>
              <a:spcAft>
                <a:spcPts val="3913"/>
              </a:spcAft>
              <a:buClrTx/>
              <a:buFontTx/>
              <a:buNone/>
            </a:pPr>
            <a:r>
              <a:rPr lang="en-US" altLang="en-US" sz="3200" dirty="0">
                <a:solidFill>
                  <a:srgbClr val="FFFFFF"/>
                </a:solidFill>
                <a:latin typeface="Trebuchet MS" pitchFamily="32" charset="0"/>
              </a:rPr>
              <a:t>Zinc</a:t>
            </a:r>
          </a:p>
          <a:p>
            <a:pPr algn="l" eaLnBrk="1">
              <a:lnSpc>
                <a:spcPct val="95000"/>
              </a:lnSpc>
              <a:spcAft>
                <a:spcPts val="3913"/>
              </a:spcAft>
              <a:buClrTx/>
              <a:buFontTx/>
              <a:buNone/>
            </a:pPr>
            <a:r>
              <a:rPr lang="en-US" altLang="en-US" sz="3200" dirty="0">
                <a:solidFill>
                  <a:srgbClr val="FFFFFF"/>
                </a:solidFill>
                <a:latin typeface="Trebuchet MS" pitchFamily="32" charset="0"/>
              </a:rPr>
              <a:t>Phosphorus</a:t>
            </a:r>
          </a:p>
        </p:txBody>
      </p:sp>
      <p:sp>
        <p:nvSpPr>
          <p:cNvPr id="10247" name="Text Box 6"/>
          <p:cNvSpPr txBox="1">
            <a:spLocks noChangeArrowheads="1"/>
          </p:cNvSpPr>
          <p:nvPr/>
        </p:nvSpPr>
        <p:spPr bwMode="auto">
          <a:xfrm>
            <a:off x="5313363" y="2971800"/>
            <a:ext cx="2687637" cy="41036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9pPr>
          </a:lstStyle>
          <a:p>
            <a:pPr algn="l" eaLnBrk="1">
              <a:lnSpc>
                <a:spcPct val="95000"/>
              </a:lnSpc>
              <a:spcAft>
                <a:spcPts val="3913"/>
              </a:spcAft>
              <a:buClrTx/>
              <a:buFontTx/>
              <a:buNone/>
            </a:pPr>
            <a:r>
              <a:rPr lang="en-US" altLang="en-US" sz="3200" dirty="0">
                <a:solidFill>
                  <a:srgbClr val="FFFFFF"/>
                </a:solidFill>
                <a:latin typeface="Comic Sans MS" panose="030F0702030302020204" pitchFamily="66" charset="0"/>
              </a:rPr>
              <a:t>Protein</a:t>
            </a:r>
          </a:p>
          <a:p>
            <a:pPr algn="l" eaLnBrk="1">
              <a:lnSpc>
                <a:spcPct val="95000"/>
              </a:lnSpc>
              <a:spcAft>
                <a:spcPts val="3913"/>
              </a:spcAft>
              <a:buClrTx/>
              <a:buFontTx/>
              <a:buNone/>
            </a:pPr>
            <a:r>
              <a:rPr lang="en-US" altLang="en-US" sz="3200" dirty="0">
                <a:solidFill>
                  <a:srgbClr val="FFFFFF"/>
                </a:solidFill>
                <a:latin typeface="Comic Sans MS" panose="030F0702030302020204" pitchFamily="66" charset="0"/>
              </a:rPr>
              <a:t>Vitamin B6 </a:t>
            </a:r>
          </a:p>
          <a:p>
            <a:pPr algn="l" eaLnBrk="1">
              <a:lnSpc>
                <a:spcPct val="95000"/>
              </a:lnSpc>
              <a:spcAft>
                <a:spcPts val="3913"/>
              </a:spcAft>
              <a:buClrTx/>
              <a:buFontTx/>
              <a:buNone/>
            </a:pPr>
            <a:r>
              <a:rPr lang="en-US" altLang="en-US" sz="3200" dirty="0">
                <a:solidFill>
                  <a:srgbClr val="FFFFFF"/>
                </a:solidFill>
                <a:latin typeface="Comic Sans MS" panose="030F0702030302020204" pitchFamily="66" charset="0"/>
              </a:rPr>
              <a:t>Vitamin B12</a:t>
            </a:r>
          </a:p>
          <a:p>
            <a:pPr algn="l" eaLnBrk="1">
              <a:lnSpc>
                <a:spcPct val="95000"/>
              </a:lnSpc>
              <a:spcAft>
                <a:spcPts val="3913"/>
              </a:spcAft>
              <a:buClrTx/>
              <a:buFontTx/>
              <a:buNone/>
            </a:pPr>
            <a:r>
              <a:rPr lang="en-US" altLang="en-US" sz="3200" dirty="0">
                <a:solidFill>
                  <a:srgbClr val="FFFFFF"/>
                </a:solidFill>
                <a:latin typeface="Comic Sans MS" panose="030F0702030302020204" pitchFamily="66" charset="0"/>
              </a:rPr>
              <a:t>Niacin</a:t>
            </a:r>
          </a:p>
          <a:p>
            <a:pPr algn="l" eaLnBrk="1">
              <a:lnSpc>
                <a:spcPct val="95000"/>
              </a:lnSpc>
              <a:spcAft>
                <a:spcPts val="3913"/>
              </a:spcAft>
              <a:buClrTx/>
              <a:buFontTx/>
              <a:buNone/>
            </a:pPr>
            <a:r>
              <a:rPr lang="en-US" altLang="en-US" sz="3200" dirty="0">
                <a:solidFill>
                  <a:srgbClr val="FFFFFF"/>
                </a:solidFill>
                <a:latin typeface="Comic Sans MS" panose="030F0702030302020204" pitchFamily="66" charset="0"/>
              </a:rPr>
              <a:t>Riboflavin</a:t>
            </a:r>
          </a:p>
        </p:txBody>
      </p:sp>
      <p:sp>
        <p:nvSpPr>
          <p:cNvPr id="10248" name="Line 7"/>
          <p:cNvSpPr>
            <a:spLocks noChangeShapeType="1"/>
          </p:cNvSpPr>
          <p:nvPr/>
        </p:nvSpPr>
        <p:spPr bwMode="auto">
          <a:xfrm>
            <a:off x="1143000" y="2057400"/>
            <a:ext cx="10515600" cy="1588"/>
          </a:xfrm>
          <a:prstGeom prst="line">
            <a:avLst/>
          </a:prstGeom>
          <a:noFill/>
          <a:ln w="7308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 name="Slide Number Placeholder 1"/>
          <p:cNvSpPr>
            <a:spLocks noGrp="1"/>
          </p:cNvSpPr>
          <p:nvPr>
            <p:ph type="sldNum" idx="10"/>
          </p:nvPr>
        </p:nvSpPr>
        <p:spPr/>
        <p:txBody>
          <a:bodyPr/>
          <a:lstStyle/>
          <a:p>
            <a:pPr>
              <a:defRPr/>
            </a:pPr>
            <a:fld id="{36A95764-56F1-46E3-A0AE-7E99E32F9123}" type="slidenum">
              <a:rPr lang="en-US" altLang="en-US" smtClean="0"/>
              <a:pPr>
                <a:defRPr/>
              </a:pPr>
              <a:t>9</a:t>
            </a:fld>
            <a:endParaRPr lang="en-US" altLang="en-US"/>
          </a:p>
        </p:txBody>
      </p:sp>
    </p:spTree>
    <p:extLst>
      <p:ext uri="{BB962C8B-B14F-4D97-AF65-F5344CB8AC3E}">
        <p14:creationId xmlns:p14="http://schemas.microsoft.com/office/powerpoint/2010/main" val="323258274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1"/>
          <p:cNvSpPr txBox="1">
            <a:spLocks noChangeArrowheads="1"/>
          </p:cNvSpPr>
          <p:nvPr/>
        </p:nvSpPr>
        <p:spPr bwMode="auto">
          <a:xfrm>
            <a:off x="457200" y="862013"/>
            <a:ext cx="11658600" cy="1881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9pPr>
          </a:lstStyle>
          <a:p>
            <a:pPr eaLnBrk="1">
              <a:lnSpc>
                <a:spcPct val="95000"/>
              </a:lnSpc>
              <a:buClrTx/>
              <a:buFontTx/>
              <a:buNone/>
            </a:pPr>
            <a:r>
              <a:rPr lang="en-US" altLang="en-US" sz="6500" b="1" i="1" dirty="0">
                <a:solidFill>
                  <a:srgbClr val="E6FF00"/>
                </a:solidFill>
                <a:latin typeface="Comic Sans MS" panose="030F0702030302020204" pitchFamily="66" charset="0"/>
              </a:rPr>
              <a:t>Packed with Protein</a:t>
            </a:r>
            <a:r>
              <a:rPr lang="en-US" altLang="en-US" sz="6500" b="1" i="1" dirty="0">
                <a:solidFill>
                  <a:srgbClr val="FFFF99"/>
                </a:solidFill>
                <a:latin typeface="Comic Sans MS" panose="030F0702030302020204" pitchFamily="66" charset="0"/>
              </a:rPr>
              <a:t> </a:t>
            </a:r>
            <a:br>
              <a:rPr lang="en-US" altLang="en-US" sz="6500" b="1" i="1" dirty="0">
                <a:solidFill>
                  <a:srgbClr val="FFFF99"/>
                </a:solidFill>
                <a:latin typeface="Comic Sans MS" panose="030F0702030302020204" pitchFamily="66" charset="0"/>
              </a:rPr>
            </a:br>
            <a:endParaRPr lang="en-US" altLang="en-US" sz="6500" b="1" i="1" dirty="0">
              <a:solidFill>
                <a:srgbClr val="FFFF99"/>
              </a:solidFill>
              <a:latin typeface="Comic Sans MS" panose="030F0702030302020204" pitchFamily="66" charset="0"/>
            </a:endParaRPr>
          </a:p>
        </p:txBody>
      </p:sp>
      <p:sp>
        <p:nvSpPr>
          <p:cNvPr id="11268" name="AutoShape 3"/>
          <p:cNvSpPr>
            <a:spLocks noChangeArrowheads="1"/>
          </p:cNvSpPr>
          <p:nvPr/>
        </p:nvSpPr>
        <p:spPr bwMode="auto">
          <a:xfrm>
            <a:off x="457200" y="3200400"/>
            <a:ext cx="8001000" cy="1370806"/>
          </a:xfrm>
          <a:prstGeom prst="roundRect">
            <a:avLst>
              <a:gd name="adj" fmla="val 139"/>
            </a:avLst>
          </a:prstGeom>
          <a:solidFill>
            <a:srgbClr val="6B2394"/>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1269" name="Text Box 4"/>
          <p:cNvSpPr txBox="1">
            <a:spLocks noChangeArrowheads="1"/>
          </p:cNvSpPr>
          <p:nvPr/>
        </p:nvSpPr>
        <p:spPr bwMode="auto">
          <a:xfrm>
            <a:off x="685800" y="3429000"/>
            <a:ext cx="8458200" cy="685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56160" rIns="0" bIns="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9pPr>
          </a:lstStyle>
          <a:p>
            <a:pPr algn="l" eaLnBrk="1">
              <a:lnSpc>
                <a:spcPct val="95000"/>
              </a:lnSpc>
              <a:spcAft>
                <a:spcPts val="3913"/>
              </a:spcAft>
              <a:buClrTx/>
              <a:buFontTx/>
              <a:buNone/>
            </a:pPr>
            <a:r>
              <a:rPr lang="en-US" altLang="en-US" sz="3200" dirty="0">
                <a:solidFill>
                  <a:srgbClr val="FFFFFF"/>
                </a:solidFill>
                <a:latin typeface="Comic Sans MS" panose="030F0702030302020204" pitchFamily="66" charset="0"/>
              </a:rPr>
              <a:t>One 3 oz. </a:t>
            </a:r>
            <a:r>
              <a:rPr lang="en-US" altLang="en-US" sz="3200" dirty="0" smtClean="0">
                <a:solidFill>
                  <a:srgbClr val="FFFFFF"/>
                </a:solidFill>
                <a:latin typeface="Comic Sans MS" panose="030F0702030302020204" pitchFamily="66" charset="0"/>
              </a:rPr>
              <a:t>Serving = the </a:t>
            </a:r>
            <a:r>
              <a:rPr lang="en-US" altLang="en-US" sz="3200" dirty="0">
                <a:solidFill>
                  <a:srgbClr val="FFFFFF"/>
                </a:solidFill>
                <a:latin typeface="Comic Sans MS" panose="030F0702030302020204" pitchFamily="66" charset="0"/>
              </a:rPr>
              <a:t>size of a small </a:t>
            </a:r>
            <a:r>
              <a:rPr lang="en-US" altLang="en-US" sz="3200" dirty="0" smtClean="0">
                <a:solidFill>
                  <a:srgbClr val="FFFFFF"/>
                </a:solidFill>
                <a:latin typeface="Comic Sans MS" panose="030F0702030302020204" pitchFamily="66" charset="0"/>
              </a:rPr>
              <a:t>iPhone</a:t>
            </a:r>
            <a:r>
              <a:rPr lang="en-US" altLang="en-US" sz="3200" dirty="0">
                <a:solidFill>
                  <a:srgbClr val="FFFFFF"/>
                </a:solidFill>
                <a:latin typeface="Comic Sans MS" panose="030F0702030302020204" pitchFamily="66" charset="0"/>
              </a:rPr>
              <a:t>.</a:t>
            </a:r>
          </a:p>
        </p:txBody>
      </p:sp>
      <p:sp>
        <p:nvSpPr>
          <p:cNvPr id="11270" name="AutoShape 5"/>
          <p:cNvSpPr>
            <a:spLocks noChangeArrowheads="1"/>
          </p:cNvSpPr>
          <p:nvPr/>
        </p:nvSpPr>
        <p:spPr bwMode="auto">
          <a:xfrm>
            <a:off x="457200" y="5486400"/>
            <a:ext cx="10972800" cy="1370806"/>
          </a:xfrm>
          <a:prstGeom prst="roundRect">
            <a:avLst>
              <a:gd name="adj" fmla="val 139"/>
            </a:avLst>
          </a:prstGeom>
          <a:solidFill>
            <a:srgbClr val="6B2394"/>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1271" name="Text Box 6"/>
          <p:cNvSpPr txBox="1">
            <a:spLocks noChangeArrowheads="1"/>
          </p:cNvSpPr>
          <p:nvPr/>
        </p:nvSpPr>
        <p:spPr bwMode="auto">
          <a:xfrm>
            <a:off x="669925" y="5715000"/>
            <a:ext cx="1144587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56160" rIns="0" bIns="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Lst>
              <a:defRPr sz="4200">
                <a:solidFill>
                  <a:schemeClr val="bg1"/>
                </a:solidFill>
                <a:latin typeface="Chalkduster" charset="0"/>
                <a:cs typeface="Arial Unicode M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Lst>
              <a:defRPr sz="4200">
                <a:solidFill>
                  <a:schemeClr val="bg1"/>
                </a:solidFill>
                <a:latin typeface="Chalkduster" charset="0"/>
                <a:cs typeface="Arial Unicode M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Lst>
              <a:defRPr sz="4200">
                <a:solidFill>
                  <a:schemeClr val="bg1"/>
                </a:solidFill>
                <a:latin typeface="Chalkduster" charset="0"/>
                <a:cs typeface="Arial Unicode M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Lst>
              <a:defRPr sz="4200">
                <a:solidFill>
                  <a:schemeClr val="bg1"/>
                </a:solidFill>
                <a:latin typeface="Chalkduster" charset="0"/>
                <a:cs typeface="Arial Unicode M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Lst>
              <a:defRPr sz="4200">
                <a:solidFill>
                  <a:schemeClr val="bg1"/>
                </a:solidFill>
                <a:latin typeface="Chalkduster" charset="0"/>
                <a:cs typeface="Arial Unicode MS" charset="0"/>
              </a:defRPr>
            </a:lvl9pPr>
          </a:lstStyle>
          <a:p>
            <a:pPr algn="l" eaLnBrk="1">
              <a:lnSpc>
                <a:spcPct val="95000"/>
              </a:lnSpc>
              <a:spcAft>
                <a:spcPts val="3913"/>
              </a:spcAft>
              <a:buClrTx/>
              <a:buFontTx/>
              <a:buNone/>
            </a:pPr>
            <a:r>
              <a:rPr lang="en-US" altLang="en-US" sz="3200" dirty="0">
                <a:solidFill>
                  <a:srgbClr val="FFFFFF"/>
                </a:solidFill>
                <a:latin typeface="Comic Sans MS" panose="030F0702030302020204" pitchFamily="66" charset="0"/>
              </a:rPr>
              <a:t>3 ounces of ground beef  provides </a:t>
            </a:r>
            <a:r>
              <a:rPr lang="en-US" altLang="en-US" sz="3200" b="1" dirty="0">
                <a:solidFill>
                  <a:srgbClr val="00B050"/>
                </a:solidFill>
                <a:latin typeface="Comic Sans MS" panose="030F0702030302020204" pitchFamily="66" charset="0"/>
              </a:rPr>
              <a:t>½</a:t>
            </a:r>
            <a:r>
              <a:rPr lang="en-US" altLang="en-US" sz="3200" dirty="0">
                <a:solidFill>
                  <a:srgbClr val="3DEB3D"/>
                </a:solidFill>
                <a:latin typeface="Comic Sans MS" panose="030F0702030302020204" pitchFamily="66" charset="0"/>
              </a:rPr>
              <a:t> </a:t>
            </a:r>
            <a:r>
              <a:rPr lang="en-US" altLang="en-US" sz="3200" dirty="0">
                <a:solidFill>
                  <a:srgbClr val="FFFFFF"/>
                </a:solidFill>
                <a:latin typeface="Comic Sans MS" panose="030F0702030302020204" pitchFamily="66" charset="0"/>
              </a:rPr>
              <a:t>the daily value </a:t>
            </a:r>
            <a:r>
              <a:rPr lang="en-US" altLang="en-US" sz="3200" dirty="0" smtClean="0">
                <a:solidFill>
                  <a:srgbClr val="FFFFFF"/>
                </a:solidFill>
                <a:latin typeface="Comic Sans MS" panose="030F0702030302020204" pitchFamily="66" charset="0"/>
              </a:rPr>
              <a:t>for </a:t>
            </a:r>
            <a:r>
              <a:rPr lang="en-US" altLang="en-US" sz="3200" dirty="0">
                <a:solidFill>
                  <a:srgbClr val="FFFFFF"/>
                </a:solidFill>
                <a:latin typeface="Comic Sans MS" panose="030F0702030302020204" pitchFamily="66" charset="0"/>
              </a:rPr>
              <a:t>protein.</a:t>
            </a:r>
          </a:p>
        </p:txBody>
      </p:sp>
      <p:sp>
        <p:nvSpPr>
          <p:cNvPr id="11272" name="AutoShape 7"/>
          <p:cNvSpPr>
            <a:spLocks noChangeArrowheads="1"/>
          </p:cNvSpPr>
          <p:nvPr/>
        </p:nvSpPr>
        <p:spPr bwMode="auto">
          <a:xfrm>
            <a:off x="457200" y="7543800"/>
            <a:ext cx="7772400" cy="1447006"/>
          </a:xfrm>
          <a:prstGeom prst="roundRect">
            <a:avLst>
              <a:gd name="adj" fmla="val 139"/>
            </a:avLst>
          </a:prstGeom>
          <a:solidFill>
            <a:srgbClr val="6B2394"/>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pic>
        <p:nvPicPr>
          <p:cNvPr id="11274" name="Picture 9"/>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789194" y="2290482"/>
            <a:ext cx="3429000" cy="27432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275" name="Text Box 10"/>
          <p:cNvSpPr txBox="1">
            <a:spLocks noChangeArrowheads="1"/>
          </p:cNvSpPr>
          <p:nvPr/>
        </p:nvSpPr>
        <p:spPr bwMode="auto">
          <a:xfrm>
            <a:off x="685800" y="7772400"/>
            <a:ext cx="8458200" cy="685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9pPr>
          </a:lstStyle>
          <a:p>
            <a:pPr algn="l" eaLnBrk="1">
              <a:lnSpc>
                <a:spcPct val="95000"/>
              </a:lnSpc>
              <a:spcAft>
                <a:spcPts val="3913"/>
              </a:spcAft>
              <a:buClrTx/>
              <a:buFontTx/>
              <a:buNone/>
            </a:pPr>
            <a:r>
              <a:rPr lang="en-US" altLang="en-US" sz="3200" dirty="0" smtClean="0">
                <a:solidFill>
                  <a:srgbClr val="FFFFFF"/>
                </a:solidFill>
                <a:latin typeface="Comic Sans MS" panose="030F0702030302020204" pitchFamily="66" charset="0"/>
              </a:rPr>
              <a:t>Protein </a:t>
            </a:r>
            <a:r>
              <a:rPr lang="en-US" altLang="en-US" sz="3200" dirty="0">
                <a:solidFill>
                  <a:srgbClr val="FFFFFF"/>
                </a:solidFill>
                <a:latin typeface="Comic Sans MS" panose="030F0702030302020204" pitchFamily="66" charset="0"/>
              </a:rPr>
              <a:t>helps build and repair muscle </a:t>
            </a:r>
            <a:r>
              <a:rPr lang="en-US" altLang="en-US" sz="3200" dirty="0" smtClean="0">
                <a:solidFill>
                  <a:srgbClr val="FFFFFF"/>
                </a:solidFill>
                <a:latin typeface="Comic Sans MS" panose="030F0702030302020204" pitchFamily="66" charset="0"/>
              </a:rPr>
              <a:t>   tissue. </a:t>
            </a:r>
            <a:endParaRPr lang="en-US" altLang="en-US" sz="3200" dirty="0">
              <a:solidFill>
                <a:srgbClr val="FFFFFF"/>
              </a:solidFill>
              <a:latin typeface="Comic Sans MS" panose="030F0702030302020204" pitchFamily="66" charset="0"/>
            </a:endParaRPr>
          </a:p>
        </p:txBody>
      </p:sp>
      <p:sp>
        <p:nvSpPr>
          <p:cNvPr id="2" name="Slide Number Placeholder 1"/>
          <p:cNvSpPr>
            <a:spLocks noGrp="1"/>
          </p:cNvSpPr>
          <p:nvPr>
            <p:ph type="sldNum" idx="10"/>
          </p:nvPr>
        </p:nvSpPr>
        <p:spPr/>
        <p:txBody>
          <a:bodyPr/>
          <a:lstStyle/>
          <a:p>
            <a:pPr>
              <a:defRPr/>
            </a:pPr>
            <a:fld id="{36A95764-56F1-46E3-A0AE-7E99E32F9123}" type="slidenum">
              <a:rPr lang="en-US" altLang="en-US" smtClean="0"/>
              <a:pPr>
                <a:defRPr/>
              </a:pPr>
              <a:t>10</a:t>
            </a:fld>
            <a:endParaRPr lang="en-US" altLang="en-US"/>
          </a:p>
        </p:txBody>
      </p:sp>
    </p:spTree>
    <p:extLst>
      <p:ext uri="{BB962C8B-B14F-4D97-AF65-F5344CB8AC3E}">
        <p14:creationId xmlns:p14="http://schemas.microsoft.com/office/powerpoint/2010/main" val="313983924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1"/>
          <p:cNvSpPr txBox="1">
            <a:spLocks noChangeArrowheads="1"/>
          </p:cNvSpPr>
          <p:nvPr/>
        </p:nvSpPr>
        <p:spPr bwMode="auto">
          <a:xfrm>
            <a:off x="650875" y="2282825"/>
            <a:ext cx="11687175" cy="5561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2291" name="Text Box 2"/>
          <p:cNvSpPr txBox="1">
            <a:spLocks noChangeArrowheads="1"/>
          </p:cNvSpPr>
          <p:nvPr/>
        </p:nvSpPr>
        <p:spPr bwMode="auto">
          <a:xfrm>
            <a:off x="650875" y="7996238"/>
            <a:ext cx="11687175" cy="556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pic>
        <p:nvPicPr>
          <p:cNvPr id="12292"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52588" y="2286000"/>
            <a:ext cx="10234612" cy="66706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293" name="Text Box 4"/>
          <p:cNvSpPr txBox="1">
            <a:spLocks noChangeArrowheads="1"/>
          </p:cNvSpPr>
          <p:nvPr/>
        </p:nvSpPr>
        <p:spPr bwMode="auto">
          <a:xfrm>
            <a:off x="481806" y="433388"/>
            <a:ext cx="12115799" cy="1616075"/>
          </a:xfrm>
          <a:prstGeom prst="rect">
            <a:avLst/>
          </a:prstGeom>
          <a:solidFill>
            <a:srgbClr val="DC2300"/>
          </a:solidFill>
          <a:ln>
            <a:noFill/>
          </a:ln>
          <a:effectLst>
            <a:outerShdw algn="ctr" rotWithShape="0">
              <a:srgbClr val="808080"/>
            </a:outerShdw>
          </a:effectLst>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9pPr>
          </a:lstStyle>
          <a:p>
            <a:pPr eaLnBrk="1">
              <a:lnSpc>
                <a:spcPct val="95000"/>
              </a:lnSpc>
              <a:buClrTx/>
              <a:buFontTx/>
              <a:buNone/>
            </a:pPr>
            <a:r>
              <a:rPr lang="en-US" altLang="en-US" sz="6000" b="1" i="1" dirty="0">
                <a:solidFill>
                  <a:srgbClr val="FFFFFF"/>
                </a:solidFill>
                <a:latin typeface="Comic Sans MS" panose="030F0702030302020204" pitchFamily="66" charset="0"/>
              </a:rPr>
              <a:t>Plant vs. Lean Beef Comparison</a:t>
            </a:r>
          </a:p>
        </p:txBody>
      </p:sp>
      <p:sp>
        <p:nvSpPr>
          <p:cNvPr id="2" name="Slide Number Placeholder 1"/>
          <p:cNvSpPr>
            <a:spLocks noGrp="1"/>
          </p:cNvSpPr>
          <p:nvPr>
            <p:ph type="sldNum" idx="10"/>
          </p:nvPr>
        </p:nvSpPr>
        <p:spPr/>
        <p:txBody>
          <a:bodyPr/>
          <a:lstStyle/>
          <a:p>
            <a:pPr>
              <a:defRPr/>
            </a:pPr>
            <a:fld id="{36A95764-56F1-46E3-A0AE-7E99E32F9123}" type="slidenum">
              <a:rPr lang="en-US" altLang="en-US" smtClean="0"/>
              <a:pPr>
                <a:defRPr/>
              </a:pPr>
              <a:t>11</a:t>
            </a:fld>
            <a:endParaRPr lang="en-US" altLang="en-US"/>
          </a:p>
        </p:txBody>
      </p:sp>
    </p:spTree>
    <p:extLst>
      <p:ext uri="{BB962C8B-B14F-4D97-AF65-F5344CB8AC3E}">
        <p14:creationId xmlns:p14="http://schemas.microsoft.com/office/powerpoint/2010/main" val="68087240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1"/>
          <p:cNvSpPr txBox="1">
            <a:spLocks noChangeArrowheads="1"/>
          </p:cNvSpPr>
          <p:nvPr/>
        </p:nvSpPr>
        <p:spPr bwMode="auto">
          <a:xfrm>
            <a:off x="650875" y="433388"/>
            <a:ext cx="11699875" cy="1625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9pPr>
          </a:lstStyle>
          <a:p>
            <a:pPr eaLnBrk="1">
              <a:lnSpc>
                <a:spcPct val="95000"/>
              </a:lnSpc>
              <a:buClrTx/>
              <a:buFontTx/>
              <a:buNone/>
            </a:pPr>
            <a:r>
              <a:rPr lang="en-US" altLang="en-US" sz="6000" b="1" i="1" dirty="0">
                <a:solidFill>
                  <a:srgbClr val="FFFFFF"/>
                </a:solidFill>
                <a:latin typeface="Comic Sans MS" panose="030F0702030302020204" pitchFamily="66" charset="0"/>
              </a:rPr>
              <a:t>How to Handle Beef Safely</a:t>
            </a:r>
          </a:p>
        </p:txBody>
      </p:sp>
      <p:sp>
        <p:nvSpPr>
          <p:cNvPr id="13315" name="Text Box 2"/>
          <p:cNvSpPr txBox="1">
            <a:spLocks noChangeArrowheads="1"/>
          </p:cNvSpPr>
          <p:nvPr/>
        </p:nvSpPr>
        <p:spPr bwMode="auto">
          <a:xfrm>
            <a:off x="685800" y="2708275"/>
            <a:ext cx="5708650" cy="5749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56160" rIns="0" bIns="0"/>
          <a:lstStyle>
            <a:lvl1pPr marL="342900" indent="-342900" eaLnBrk="0">
              <a:tabLst>
                <a:tab pos="742950" algn="l"/>
                <a:tab pos="1200150" algn="l"/>
                <a:tab pos="1657350" algn="l"/>
                <a:tab pos="2114550" algn="l"/>
                <a:tab pos="2571750" algn="l"/>
                <a:tab pos="3028950" algn="l"/>
                <a:tab pos="3486150" algn="l"/>
                <a:tab pos="3943350" algn="l"/>
                <a:tab pos="4400550" algn="l"/>
                <a:tab pos="4857750" algn="l"/>
                <a:tab pos="5314950" algn="l"/>
                <a:tab pos="5772150" algn="l"/>
                <a:tab pos="6229350" algn="l"/>
                <a:tab pos="6686550" algn="l"/>
                <a:tab pos="7143750" algn="l"/>
                <a:tab pos="7600950" algn="l"/>
                <a:tab pos="8058150" algn="l"/>
                <a:tab pos="8515350" algn="l"/>
                <a:tab pos="8972550" algn="l"/>
                <a:tab pos="9429750" algn="l"/>
                <a:tab pos="9886950" algn="l"/>
              </a:tabLst>
              <a:defRPr sz="4200">
                <a:solidFill>
                  <a:schemeClr val="bg1"/>
                </a:solidFill>
                <a:latin typeface="Chalkduster" charset="0"/>
                <a:cs typeface="Arial Unicode MS" charset="0"/>
              </a:defRPr>
            </a:lvl1pPr>
            <a:lvl2pPr indent="-271463" eaLnBrk="0">
              <a:tabLst>
                <a:tab pos="742950" algn="l"/>
                <a:tab pos="1200150" algn="l"/>
                <a:tab pos="1657350" algn="l"/>
                <a:tab pos="2114550" algn="l"/>
                <a:tab pos="2571750" algn="l"/>
                <a:tab pos="3028950" algn="l"/>
                <a:tab pos="3486150" algn="l"/>
                <a:tab pos="3943350" algn="l"/>
                <a:tab pos="4400550" algn="l"/>
                <a:tab pos="4857750" algn="l"/>
                <a:tab pos="5314950" algn="l"/>
                <a:tab pos="5772150" algn="l"/>
                <a:tab pos="6229350" algn="l"/>
                <a:tab pos="6686550" algn="l"/>
                <a:tab pos="7143750" algn="l"/>
                <a:tab pos="7600950" algn="l"/>
                <a:tab pos="8058150" algn="l"/>
                <a:tab pos="8515350" algn="l"/>
                <a:tab pos="8972550" algn="l"/>
                <a:tab pos="9429750" algn="l"/>
                <a:tab pos="9886950" algn="l"/>
              </a:tabLst>
              <a:defRPr sz="4200">
                <a:solidFill>
                  <a:schemeClr val="bg1"/>
                </a:solidFill>
                <a:latin typeface="Chalkduster" charset="0"/>
                <a:cs typeface="Arial Unicode MS" charset="0"/>
              </a:defRPr>
            </a:lvl2pPr>
            <a:lvl3pPr marL="2286000" indent="-444500" eaLnBrk="0">
              <a:tabLst>
                <a:tab pos="742950" algn="l"/>
                <a:tab pos="1200150" algn="l"/>
                <a:tab pos="1657350" algn="l"/>
                <a:tab pos="2114550" algn="l"/>
                <a:tab pos="2571750" algn="l"/>
                <a:tab pos="3028950" algn="l"/>
                <a:tab pos="3486150" algn="l"/>
                <a:tab pos="3943350" algn="l"/>
                <a:tab pos="4400550" algn="l"/>
                <a:tab pos="4857750" algn="l"/>
                <a:tab pos="5314950" algn="l"/>
                <a:tab pos="5772150" algn="l"/>
                <a:tab pos="6229350" algn="l"/>
                <a:tab pos="6686550" algn="l"/>
                <a:tab pos="7143750" algn="l"/>
                <a:tab pos="7600950" algn="l"/>
                <a:tab pos="8058150" algn="l"/>
                <a:tab pos="8515350" algn="l"/>
                <a:tab pos="8972550" algn="l"/>
                <a:tab pos="9429750" algn="l"/>
                <a:tab pos="9886950" algn="l"/>
              </a:tabLst>
              <a:defRPr sz="4200">
                <a:solidFill>
                  <a:schemeClr val="bg1"/>
                </a:solidFill>
                <a:latin typeface="Chalkduster" charset="0"/>
                <a:cs typeface="Arial Unicode MS" charset="0"/>
              </a:defRPr>
            </a:lvl3pPr>
            <a:lvl4pPr eaLnBrk="0">
              <a:tabLst>
                <a:tab pos="742950" algn="l"/>
                <a:tab pos="1200150" algn="l"/>
                <a:tab pos="1657350" algn="l"/>
                <a:tab pos="2114550" algn="l"/>
                <a:tab pos="2571750" algn="l"/>
                <a:tab pos="3028950" algn="l"/>
                <a:tab pos="3486150" algn="l"/>
                <a:tab pos="3943350" algn="l"/>
                <a:tab pos="4400550" algn="l"/>
                <a:tab pos="4857750" algn="l"/>
                <a:tab pos="5314950" algn="l"/>
                <a:tab pos="5772150" algn="l"/>
                <a:tab pos="6229350" algn="l"/>
                <a:tab pos="6686550" algn="l"/>
                <a:tab pos="7143750" algn="l"/>
                <a:tab pos="7600950" algn="l"/>
                <a:tab pos="8058150" algn="l"/>
                <a:tab pos="8515350" algn="l"/>
                <a:tab pos="8972550" algn="l"/>
                <a:tab pos="9429750" algn="l"/>
                <a:tab pos="9886950" algn="l"/>
              </a:tabLst>
              <a:defRPr sz="4200">
                <a:solidFill>
                  <a:schemeClr val="bg1"/>
                </a:solidFill>
                <a:latin typeface="Chalkduster" charset="0"/>
                <a:cs typeface="Arial Unicode MS" charset="0"/>
              </a:defRPr>
            </a:lvl4pPr>
            <a:lvl5pPr eaLnBrk="0">
              <a:tabLst>
                <a:tab pos="742950" algn="l"/>
                <a:tab pos="1200150" algn="l"/>
                <a:tab pos="1657350" algn="l"/>
                <a:tab pos="2114550" algn="l"/>
                <a:tab pos="2571750" algn="l"/>
                <a:tab pos="3028950" algn="l"/>
                <a:tab pos="3486150" algn="l"/>
                <a:tab pos="3943350" algn="l"/>
                <a:tab pos="4400550" algn="l"/>
                <a:tab pos="4857750" algn="l"/>
                <a:tab pos="5314950" algn="l"/>
                <a:tab pos="5772150" algn="l"/>
                <a:tab pos="6229350" algn="l"/>
                <a:tab pos="6686550" algn="l"/>
                <a:tab pos="7143750" algn="l"/>
                <a:tab pos="7600950" algn="l"/>
                <a:tab pos="8058150" algn="l"/>
                <a:tab pos="8515350" algn="l"/>
                <a:tab pos="8972550" algn="l"/>
                <a:tab pos="9429750" algn="l"/>
                <a:tab pos="988695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742950" algn="l"/>
                <a:tab pos="1200150" algn="l"/>
                <a:tab pos="1657350" algn="l"/>
                <a:tab pos="2114550" algn="l"/>
                <a:tab pos="2571750" algn="l"/>
                <a:tab pos="3028950" algn="l"/>
                <a:tab pos="3486150" algn="l"/>
                <a:tab pos="3943350" algn="l"/>
                <a:tab pos="4400550" algn="l"/>
                <a:tab pos="4857750" algn="l"/>
                <a:tab pos="5314950" algn="l"/>
                <a:tab pos="5772150" algn="l"/>
                <a:tab pos="6229350" algn="l"/>
                <a:tab pos="6686550" algn="l"/>
                <a:tab pos="7143750" algn="l"/>
                <a:tab pos="7600950" algn="l"/>
                <a:tab pos="8058150" algn="l"/>
                <a:tab pos="8515350" algn="l"/>
                <a:tab pos="8972550" algn="l"/>
                <a:tab pos="9429750" algn="l"/>
                <a:tab pos="988695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742950" algn="l"/>
                <a:tab pos="1200150" algn="l"/>
                <a:tab pos="1657350" algn="l"/>
                <a:tab pos="2114550" algn="l"/>
                <a:tab pos="2571750" algn="l"/>
                <a:tab pos="3028950" algn="l"/>
                <a:tab pos="3486150" algn="l"/>
                <a:tab pos="3943350" algn="l"/>
                <a:tab pos="4400550" algn="l"/>
                <a:tab pos="4857750" algn="l"/>
                <a:tab pos="5314950" algn="l"/>
                <a:tab pos="5772150" algn="l"/>
                <a:tab pos="6229350" algn="l"/>
                <a:tab pos="6686550" algn="l"/>
                <a:tab pos="7143750" algn="l"/>
                <a:tab pos="7600950" algn="l"/>
                <a:tab pos="8058150" algn="l"/>
                <a:tab pos="8515350" algn="l"/>
                <a:tab pos="8972550" algn="l"/>
                <a:tab pos="9429750" algn="l"/>
                <a:tab pos="988695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742950" algn="l"/>
                <a:tab pos="1200150" algn="l"/>
                <a:tab pos="1657350" algn="l"/>
                <a:tab pos="2114550" algn="l"/>
                <a:tab pos="2571750" algn="l"/>
                <a:tab pos="3028950" algn="l"/>
                <a:tab pos="3486150" algn="l"/>
                <a:tab pos="3943350" algn="l"/>
                <a:tab pos="4400550" algn="l"/>
                <a:tab pos="4857750" algn="l"/>
                <a:tab pos="5314950" algn="l"/>
                <a:tab pos="5772150" algn="l"/>
                <a:tab pos="6229350" algn="l"/>
                <a:tab pos="6686550" algn="l"/>
                <a:tab pos="7143750" algn="l"/>
                <a:tab pos="7600950" algn="l"/>
                <a:tab pos="8058150" algn="l"/>
                <a:tab pos="8515350" algn="l"/>
                <a:tab pos="8972550" algn="l"/>
                <a:tab pos="9429750" algn="l"/>
                <a:tab pos="988695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742950" algn="l"/>
                <a:tab pos="1200150" algn="l"/>
                <a:tab pos="1657350" algn="l"/>
                <a:tab pos="2114550" algn="l"/>
                <a:tab pos="2571750" algn="l"/>
                <a:tab pos="3028950" algn="l"/>
                <a:tab pos="3486150" algn="l"/>
                <a:tab pos="3943350" algn="l"/>
                <a:tab pos="4400550" algn="l"/>
                <a:tab pos="4857750" algn="l"/>
                <a:tab pos="5314950" algn="l"/>
                <a:tab pos="5772150" algn="l"/>
                <a:tab pos="6229350" algn="l"/>
                <a:tab pos="6686550" algn="l"/>
                <a:tab pos="7143750" algn="l"/>
                <a:tab pos="7600950" algn="l"/>
                <a:tab pos="8058150" algn="l"/>
                <a:tab pos="8515350" algn="l"/>
                <a:tab pos="8972550" algn="l"/>
                <a:tab pos="9429750" algn="l"/>
                <a:tab pos="9886950" algn="l"/>
              </a:tabLst>
              <a:defRPr sz="4200">
                <a:solidFill>
                  <a:schemeClr val="bg1"/>
                </a:solidFill>
                <a:latin typeface="Chalkduster" charset="0"/>
                <a:cs typeface="Arial Unicode MS" charset="0"/>
              </a:defRPr>
            </a:lvl9pPr>
          </a:lstStyle>
          <a:p>
            <a:pPr lvl="1" algn="l" eaLnBrk="1">
              <a:lnSpc>
                <a:spcPct val="95000"/>
              </a:lnSpc>
              <a:spcAft>
                <a:spcPts val="3138"/>
              </a:spcAft>
              <a:buClrTx/>
              <a:buFontTx/>
              <a:buNone/>
            </a:pPr>
            <a:r>
              <a:rPr lang="en-US" altLang="en-US" sz="3600" dirty="0">
                <a:solidFill>
                  <a:srgbClr val="4FFF4F"/>
                </a:solidFill>
                <a:latin typeface="Comic Sans MS" panose="030F0702030302020204" pitchFamily="66" charset="0"/>
              </a:rPr>
              <a:t>Proper and safe handling of ground beef can help prevent food borne illness.</a:t>
            </a:r>
          </a:p>
          <a:p>
            <a:pPr lvl="2" algn="l" eaLnBrk="1">
              <a:lnSpc>
                <a:spcPct val="95000"/>
              </a:lnSpc>
              <a:spcAft>
                <a:spcPts val="2350"/>
              </a:spcAft>
              <a:buClrTx/>
              <a:buFontTx/>
              <a:buNone/>
            </a:pPr>
            <a:r>
              <a:rPr lang="en-US" altLang="en-US" sz="4000" dirty="0">
                <a:solidFill>
                  <a:srgbClr val="00B0F0"/>
                </a:solidFill>
                <a:latin typeface="Comic Sans MS" panose="030F0702030302020204" pitchFamily="66" charset="0"/>
              </a:rPr>
              <a:t>Cook</a:t>
            </a:r>
          </a:p>
          <a:p>
            <a:pPr lvl="2" algn="l" eaLnBrk="1">
              <a:lnSpc>
                <a:spcPct val="95000"/>
              </a:lnSpc>
              <a:spcAft>
                <a:spcPts val="2350"/>
              </a:spcAft>
              <a:buClrTx/>
              <a:buFontTx/>
              <a:buNone/>
            </a:pPr>
            <a:r>
              <a:rPr lang="en-US" altLang="en-US" sz="4000" dirty="0">
                <a:solidFill>
                  <a:srgbClr val="00B0F0"/>
                </a:solidFill>
                <a:latin typeface="Comic Sans MS" panose="030F0702030302020204" pitchFamily="66" charset="0"/>
              </a:rPr>
              <a:t>Clean</a:t>
            </a:r>
          </a:p>
          <a:p>
            <a:pPr lvl="2" algn="l" eaLnBrk="1">
              <a:lnSpc>
                <a:spcPct val="95000"/>
              </a:lnSpc>
              <a:spcAft>
                <a:spcPts val="2350"/>
              </a:spcAft>
              <a:buClrTx/>
              <a:buFontTx/>
              <a:buNone/>
            </a:pPr>
            <a:r>
              <a:rPr lang="en-US" altLang="en-US" sz="4000" dirty="0">
                <a:solidFill>
                  <a:srgbClr val="00B0F0"/>
                </a:solidFill>
                <a:latin typeface="Comic Sans MS" panose="030F0702030302020204" pitchFamily="66" charset="0"/>
              </a:rPr>
              <a:t>Chill </a:t>
            </a:r>
          </a:p>
          <a:p>
            <a:pPr lvl="2" algn="l" eaLnBrk="1">
              <a:lnSpc>
                <a:spcPct val="95000"/>
              </a:lnSpc>
              <a:spcAft>
                <a:spcPts val="2350"/>
              </a:spcAft>
              <a:buClrTx/>
              <a:buFontTx/>
              <a:buNone/>
            </a:pPr>
            <a:r>
              <a:rPr lang="en-US" altLang="en-US" sz="4000" dirty="0">
                <a:solidFill>
                  <a:srgbClr val="00B0F0"/>
                </a:solidFill>
                <a:latin typeface="Comic Sans MS" panose="030F0702030302020204" pitchFamily="66" charset="0"/>
              </a:rPr>
              <a:t>Separate</a:t>
            </a:r>
          </a:p>
        </p:txBody>
      </p:sp>
      <p:sp>
        <p:nvSpPr>
          <p:cNvPr id="13316" name="Text Box 3"/>
          <p:cNvSpPr txBox="1">
            <a:spLocks noChangeArrowheads="1"/>
          </p:cNvSpPr>
          <p:nvPr/>
        </p:nvSpPr>
        <p:spPr bwMode="auto">
          <a:xfrm>
            <a:off x="650875" y="8172450"/>
            <a:ext cx="5708650" cy="5378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3317" name="Text Box 4"/>
          <p:cNvSpPr txBox="1">
            <a:spLocks noChangeArrowheads="1"/>
          </p:cNvSpPr>
          <p:nvPr/>
        </p:nvSpPr>
        <p:spPr bwMode="auto">
          <a:xfrm>
            <a:off x="6645275" y="2282825"/>
            <a:ext cx="5708650" cy="11277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pic>
        <p:nvPicPr>
          <p:cNvPr id="13318" name="Picture 5"/>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086600" y="3200400"/>
            <a:ext cx="4343400" cy="4572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3319" name="Line 6"/>
          <p:cNvSpPr>
            <a:spLocks noChangeShapeType="1"/>
          </p:cNvSpPr>
          <p:nvPr/>
        </p:nvSpPr>
        <p:spPr bwMode="auto">
          <a:xfrm>
            <a:off x="1600200" y="2057400"/>
            <a:ext cx="9829800" cy="1588"/>
          </a:xfrm>
          <a:prstGeom prst="line">
            <a:avLst/>
          </a:prstGeom>
          <a:noFill/>
          <a:ln w="9360">
            <a:solidFill>
              <a:srgbClr val="000000"/>
            </a:solidFill>
            <a:prstDash val="lgDashDotDot"/>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 name="Slide Number Placeholder 1"/>
          <p:cNvSpPr>
            <a:spLocks noGrp="1"/>
          </p:cNvSpPr>
          <p:nvPr>
            <p:ph type="sldNum" idx="10"/>
          </p:nvPr>
        </p:nvSpPr>
        <p:spPr/>
        <p:txBody>
          <a:bodyPr/>
          <a:lstStyle/>
          <a:p>
            <a:pPr>
              <a:defRPr/>
            </a:pPr>
            <a:fld id="{36A95764-56F1-46E3-A0AE-7E99E32F9123}" type="slidenum">
              <a:rPr lang="en-US" altLang="en-US" smtClean="0"/>
              <a:pPr>
                <a:defRPr/>
              </a:pPr>
              <a:t>12</a:t>
            </a:fld>
            <a:endParaRPr lang="en-US" altLang="en-US"/>
          </a:p>
        </p:txBody>
      </p:sp>
    </p:spTree>
    <p:extLst>
      <p:ext uri="{BB962C8B-B14F-4D97-AF65-F5344CB8AC3E}">
        <p14:creationId xmlns:p14="http://schemas.microsoft.com/office/powerpoint/2010/main" val="295583404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1"/>
          <p:cNvSpPr txBox="1">
            <a:spLocks noChangeArrowheads="1"/>
          </p:cNvSpPr>
          <p:nvPr/>
        </p:nvSpPr>
        <p:spPr bwMode="auto">
          <a:xfrm>
            <a:off x="650875" y="388938"/>
            <a:ext cx="11696700" cy="16208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9pPr>
          </a:lstStyle>
          <a:p>
            <a:pPr eaLnBrk="1">
              <a:lnSpc>
                <a:spcPct val="95000"/>
              </a:lnSpc>
              <a:buClrTx/>
              <a:buFontTx/>
              <a:buNone/>
            </a:pPr>
            <a:r>
              <a:rPr lang="en-US" altLang="en-US" sz="6500" b="1" i="1" dirty="0">
                <a:solidFill>
                  <a:srgbClr val="E6E6E6"/>
                </a:solidFill>
                <a:latin typeface="Comic Sans MS" panose="030F0702030302020204" pitchFamily="66" charset="0"/>
              </a:rPr>
              <a:t>Clean</a:t>
            </a:r>
          </a:p>
        </p:txBody>
      </p:sp>
      <p:pic>
        <p:nvPicPr>
          <p:cNvPr id="14339"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476625" y="2393950"/>
            <a:ext cx="5667375" cy="30924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340" name="Picture 3"/>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515600" y="457200"/>
            <a:ext cx="2057400" cy="18288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4341" name="Text Box 4"/>
          <p:cNvSpPr txBox="1">
            <a:spLocks noChangeArrowheads="1"/>
          </p:cNvSpPr>
          <p:nvPr/>
        </p:nvSpPr>
        <p:spPr bwMode="auto">
          <a:xfrm>
            <a:off x="784225" y="5032888"/>
            <a:ext cx="11430000" cy="3657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marL="342900" indent="-331788"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 pos="10134600" algn="l"/>
                <a:tab pos="10858500" algn="l"/>
              </a:tabLst>
              <a:defRPr sz="4200">
                <a:solidFill>
                  <a:schemeClr val="bg1"/>
                </a:solidFill>
                <a:latin typeface="Chalkduster" charset="0"/>
                <a:cs typeface="Arial Unicode MS" charset="0"/>
              </a:defRPr>
            </a:lvl1pPr>
            <a:lvl2pPr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 pos="10134600" algn="l"/>
                <a:tab pos="10858500" algn="l"/>
              </a:tabLst>
              <a:defRPr sz="4200">
                <a:solidFill>
                  <a:schemeClr val="bg1"/>
                </a:solidFill>
                <a:latin typeface="Chalkduster" charset="0"/>
                <a:cs typeface="Arial Unicode MS" charset="0"/>
              </a:defRPr>
            </a:lvl2pPr>
            <a:lvl3pPr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 pos="10134600" algn="l"/>
                <a:tab pos="10858500" algn="l"/>
              </a:tabLst>
              <a:defRPr sz="4200">
                <a:solidFill>
                  <a:schemeClr val="bg1"/>
                </a:solidFill>
                <a:latin typeface="Chalkduster" charset="0"/>
                <a:cs typeface="Arial Unicode MS" charset="0"/>
              </a:defRPr>
            </a:lvl3pPr>
            <a:lvl4pPr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 pos="10134600" algn="l"/>
                <a:tab pos="10858500" algn="l"/>
              </a:tabLst>
              <a:defRPr sz="4200">
                <a:solidFill>
                  <a:schemeClr val="bg1"/>
                </a:solidFill>
                <a:latin typeface="Chalkduster" charset="0"/>
                <a:cs typeface="Arial Unicode MS" charset="0"/>
              </a:defRPr>
            </a:lvl4pPr>
            <a:lvl5pPr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 pos="10134600" algn="l"/>
                <a:tab pos="108585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 pos="10134600" algn="l"/>
                <a:tab pos="108585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 pos="10134600" algn="l"/>
                <a:tab pos="108585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 pos="10134600" algn="l"/>
                <a:tab pos="108585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 pos="10134600" algn="l"/>
                <a:tab pos="10858500" algn="l"/>
              </a:tabLst>
              <a:defRPr sz="4200">
                <a:solidFill>
                  <a:schemeClr val="bg1"/>
                </a:solidFill>
                <a:latin typeface="Chalkduster" charset="0"/>
                <a:cs typeface="Arial Unicode MS" charset="0"/>
              </a:defRPr>
            </a:lvl9pPr>
          </a:lstStyle>
          <a:p>
            <a:pPr algn="l" eaLnBrk="1">
              <a:lnSpc>
                <a:spcPct val="93000"/>
              </a:lnSpc>
              <a:buClrTx/>
              <a:buFontTx/>
              <a:buNone/>
            </a:pPr>
            <a:r>
              <a:rPr lang="en-US" altLang="en-US" sz="6000" dirty="0">
                <a:solidFill>
                  <a:srgbClr val="FFFFFF"/>
                </a:solidFill>
                <a:latin typeface="Comic Sans MS" panose="030F0702030302020204" pitchFamily="66" charset="0"/>
              </a:rPr>
              <a:t>Wash hands and surfaces often with </a:t>
            </a:r>
            <a:r>
              <a:rPr lang="en-US" altLang="en-US" sz="6000" dirty="0">
                <a:solidFill>
                  <a:srgbClr val="FF3300"/>
                </a:solidFill>
                <a:latin typeface="Comic Sans MS" panose="030F0702030302020204" pitchFamily="66" charset="0"/>
              </a:rPr>
              <a:t>hot </a:t>
            </a:r>
            <a:r>
              <a:rPr lang="en-US" altLang="en-US" sz="6000" dirty="0">
                <a:solidFill>
                  <a:srgbClr val="FFFFFF"/>
                </a:solidFill>
                <a:latin typeface="Comic Sans MS" panose="030F0702030302020204" pitchFamily="66" charset="0"/>
              </a:rPr>
              <a:t>soapy water.</a:t>
            </a:r>
          </a:p>
        </p:txBody>
      </p:sp>
      <p:sp>
        <p:nvSpPr>
          <p:cNvPr id="2" name="Slide Number Placeholder 1"/>
          <p:cNvSpPr>
            <a:spLocks noGrp="1"/>
          </p:cNvSpPr>
          <p:nvPr>
            <p:ph type="sldNum" idx="10"/>
          </p:nvPr>
        </p:nvSpPr>
        <p:spPr/>
        <p:txBody>
          <a:bodyPr/>
          <a:lstStyle/>
          <a:p>
            <a:pPr>
              <a:defRPr/>
            </a:pPr>
            <a:fld id="{36A95764-56F1-46E3-A0AE-7E99E32F9123}" type="slidenum">
              <a:rPr lang="en-US" altLang="en-US" smtClean="0"/>
              <a:pPr>
                <a:defRPr/>
              </a:pPr>
              <a:t>13</a:t>
            </a:fld>
            <a:endParaRPr lang="en-US" altLang="en-US"/>
          </a:p>
        </p:txBody>
      </p:sp>
    </p:spTree>
    <p:extLst>
      <p:ext uri="{BB962C8B-B14F-4D97-AF65-F5344CB8AC3E}">
        <p14:creationId xmlns:p14="http://schemas.microsoft.com/office/powerpoint/2010/main" val="115879548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1"/>
          <p:cNvSpPr txBox="1">
            <a:spLocks noChangeArrowheads="1"/>
          </p:cNvSpPr>
          <p:nvPr/>
        </p:nvSpPr>
        <p:spPr bwMode="auto">
          <a:xfrm>
            <a:off x="685800" y="438151"/>
            <a:ext cx="11696700" cy="16208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9pPr>
          </a:lstStyle>
          <a:p>
            <a:pPr eaLnBrk="1">
              <a:lnSpc>
                <a:spcPct val="95000"/>
              </a:lnSpc>
              <a:buClrTx/>
              <a:buFontTx/>
              <a:buNone/>
            </a:pPr>
            <a:r>
              <a:rPr lang="en-US" altLang="en-US" sz="6600" b="1" i="1" dirty="0">
                <a:solidFill>
                  <a:srgbClr val="10CADE"/>
                </a:solidFill>
                <a:latin typeface="Comic Sans MS" panose="030F0702030302020204" pitchFamily="66" charset="0"/>
              </a:rPr>
              <a:t>Chill</a:t>
            </a:r>
          </a:p>
        </p:txBody>
      </p:sp>
      <p:sp>
        <p:nvSpPr>
          <p:cNvPr id="15363" name="Text Box 2"/>
          <p:cNvSpPr txBox="1">
            <a:spLocks noChangeArrowheads="1"/>
          </p:cNvSpPr>
          <p:nvPr/>
        </p:nvSpPr>
        <p:spPr bwMode="auto">
          <a:xfrm>
            <a:off x="685800" y="2646829"/>
            <a:ext cx="5707063" cy="11049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56160" rIns="0" bIns="0"/>
          <a:lstStyle>
            <a:lvl1pPr marL="342900" indent="-328613"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1pPr>
            <a:lvl2pPr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2pPr>
            <a:lvl3pPr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3pPr>
            <a:lvl4pPr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4pPr>
            <a:lvl5pPr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9pPr>
          </a:lstStyle>
          <a:p>
            <a:pPr algn="l" eaLnBrk="1">
              <a:lnSpc>
                <a:spcPct val="95000"/>
              </a:lnSpc>
              <a:spcAft>
                <a:spcPts val="3913"/>
              </a:spcAft>
              <a:buClrTx/>
              <a:buFontTx/>
              <a:buNone/>
            </a:pPr>
            <a:r>
              <a:rPr lang="en-US" altLang="en-US" sz="3600" dirty="0">
                <a:solidFill>
                  <a:srgbClr val="FFFFFF"/>
                </a:solidFill>
                <a:latin typeface="Comic Sans MS" panose="030F0702030302020204" pitchFamily="66" charset="0"/>
              </a:rPr>
              <a:t>After purchasing, refrigerate Ground Beef immediately at 40 degrees F.</a:t>
            </a:r>
          </a:p>
          <a:p>
            <a:pPr algn="l" eaLnBrk="1">
              <a:lnSpc>
                <a:spcPct val="95000"/>
              </a:lnSpc>
              <a:spcAft>
                <a:spcPts val="3913"/>
              </a:spcAft>
              <a:buClrTx/>
              <a:buFontTx/>
              <a:buNone/>
            </a:pPr>
            <a:r>
              <a:rPr lang="en-US" altLang="en-US" sz="3600" dirty="0">
                <a:solidFill>
                  <a:srgbClr val="FFFFFF"/>
                </a:solidFill>
                <a:latin typeface="Comic Sans MS" panose="030F0702030302020204" pitchFamily="66" charset="0"/>
              </a:rPr>
              <a:t>Use within 1-2 days or </a:t>
            </a:r>
          </a:p>
          <a:p>
            <a:pPr algn="l" eaLnBrk="1">
              <a:lnSpc>
                <a:spcPct val="95000"/>
              </a:lnSpc>
              <a:spcAft>
                <a:spcPts val="3913"/>
              </a:spcAft>
              <a:buClrTx/>
              <a:buFontTx/>
              <a:buNone/>
            </a:pPr>
            <a:r>
              <a:rPr lang="en-US" altLang="en-US" sz="3600" dirty="0">
                <a:solidFill>
                  <a:srgbClr val="FFFFFF"/>
                </a:solidFill>
                <a:latin typeface="Comic Sans MS" panose="030F0702030302020204" pitchFamily="66" charset="0"/>
              </a:rPr>
              <a:t>Freeze </a:t>
            </a:r>
          </a:p>
        </p:txBody>
      </p:sp>
      <p:pic>
        <p:nvPicPr>
          <p:cNvPr id="15364"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543800" y="3429000"/>
            <a:ext cx="4106863" cy="36576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5365" name="Picture 4"/>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287000" y="330200"/>
            <a:ext cx="1600200" cy="16002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5366" name="Line 5"/>
          <p:cNvSpPr>
            <a:spLocks noChangeShapeType="1"/>
          </p:cNvSpPr>
          <p:nvPr/>
        </p:nvSpPr>
        <p:spPr bwMode="auto">
          <a:xfrm>
            <a:off x="685800" y="2057400"/>
            <a:ext cx="11658600" cy="1588"/>
          </a:xfrm>
          <a:prstGeom prst="line">
            <a:avLst/>
          </a:prstGeom>
          <a:noFill/>
          <a:ln w="936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 name="Slide Number Placeholder 1"/>
          <p:cNvSpPr>
            <a:spLocks noGrp="1"/>
          </p:cNvSpPr>
          <p:nvPr>
            <p:ph type="sldNum" idx="10"/>
          </p:nvPr>
        </p:nvSpPr>
        <p:spPr/>
        <p:txBody>
          <a:bodyPr/>
          <a:lstStyle/>
          <a:p>
            <a:pPr>
              <a:defRPr/>
            </a:pPr>
            <a:fld id="{36A95764-56F1-46E3-A0AE-7E99E32F9123}" type="slidenum">
              <a:rPr lang="en-US" altLang="en-US" smtClean="0"/>
              <a:pPr>
                <a:defRPr/>
              </a:pPr>
              <a:t>14</a:t>
            </a:fld>
            <a:endParaRPr lang="en-US" altLang="en-US"/>
          </a:p>
        </p:txBody>
      </p:sp>
    </p:spTree>
    <p:extLst>
      <p:ext uri="{BB962C8B-B14F-4D97-AF65-F5344CB8AC3E}">
        <p14:creationId xmlns:p14="http://schemas.microsoft.com/office/powerpoint/2010/main" val="406169604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solidFill>
                  <a:srgbClr val="00B0F0"/>
                </a:solidFill>
                <a:latin typeface="Comic Sans MS" panose="030F0702030302020204" pitchFamily="66" charset="0"/>
              </a:rPr>
              <a:t>Safe Defrosting</a:t>
            </a:r>
            <a:endParaRPr lang="en-US" dirty="0">
              <a:solidFill>
                <a:srgbClr val="00B0F0"/>
              </a:solidFill>
              <a:latin typeface="Comic Sans MS" panose="030F0702030302020204" pitchFamily="66" charset="0"/>
            </a:endParaRPr>
          </a:p>
        </p:txBody>
      </p:sp>
      <p:sp>
        <p:nvSpPr>
          <p:cNvPr id="4" name="Content Placeholder 3"/>
          <p:cNvSpPr>
            <a:spLocks noGrp="1"/>
          </p:cNvSpPr>
          <p:nvPr>
            <p:ph idx="1"/>
          </p:nvPr>
        </p:nvSpPr>
        <p:spPr>
          <a:xfrm>
            <a:off x="1319213" y="2209006"/>
            <a:ext cx="11684000" cy="11276013"/>
          </a:xfrm>
        </p:spPr>
        <p:txBody>
          <a:bodyPr/>
          <a:lstStyle/>
          <a:p>
            <a:pPr marL="0" indent="0"/>
            <a:r>
              <a:rPr lang="en-US" sz="5400" dirty="0" smtClean="0">
                <a:latin typeface="Comic Sans MS" panose="030F0702030302020204" pitchFamily="66" charset="0"/>
              </a:rPr>
              <a:t>1.  Refrigerator</a:t>
            </a:r>
          </a:p>
          <a:p>
            <a:pPr marL="0" indent="0"/>
            <a:r>
              <a:rPr lang="en-US" sz="5400" dirty="0" smtClean="0">
                <a:latin typeface="Comic Sans MS" panose="030F0702030302020204" pitchFamily="66" charset="0"/>
              </a:rPr>
              <a:t>2.  Cold Water</a:t>
            </a:r>
          </a:p>
          <a:p>
            <a:pPr marL="0" indent="0"/>
            <a:r>
              <a:rPr lang="en-US" sz="5400" dirty="0" smtClean="0">
                <a:latin typeface="Comic Sans MS" panose="030F0702030302020204" pitchFamily="66" charset="0"/>
              </a:rPr>
              <a:t>3.  Microwave</a:t>
            </a:r>
          </a:p>
          <a:p>
            <a:pPr marL="514350" indent="-514350">
              <a:buAutoNum type="arabicPeriod"/>
            </a:pPr>
            <a:endParaRPr lang="en-US" dirty="0"/>
          </a:p>
        </p:txBody>
      </p:sp>
      <p:sp>
        <p:nvSpPr>
          <p:cNvPr id="2" name="Slide Number Placeholder 1"/>
          <p:cNvSpPr>
            <a:spLocks noGrp="1"/>
          </p:cNvSpPr>
          <p:nvPr>
            <p:ph type="sldNum" idx="10"/>
          </p:nvPr>
        </p:nvSpPr>
        <p:spPr/>
        <p:txBody>
          <a:bodyPr/>
          <a:lstStyle/>
          <a:p>
            <a:pPr>
              <a:defRPr/>
            </a:pPr>
            <a:fld id="{36A95764-56F1-46E3-A0AE-7E99E32F9123}" type="slidenum">
              <a:rPr lang="en-US" altLang="en-US" smtClean="0"/>
              <a:pPr>
                <a:defRPr/>
              </a:pPr>
              <a:t>15</a:t>
            </a:fld>
            <a:endParaRPr lang="en-US" altLang="en-US"/>
          </a:p>
        </p:txBody>
      </p:sp>
      <p:pic>
        <p:nvPicPr>
          <p:cNvPr id="1026" name="Picture 2" descr="M:\photos\Food Safety Photos\packaged mea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96251" y="2614519"/>
            <a:ext cx="5020355" cy="28445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58468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1"/>
          <p:cNvSpPr txBox="1">
            <a:spLocks noChangeArrowheads="1"/>
          </p:cNvSpPr>
          <p:nvPr/>
        </p:nvSpPr>
        <p:spPr bwMode="auto">
          <a:xfrm>
            <a:off x="650875" y="388938"/>
            <a:ext cx="11696700" cy="16208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9pPr>
          </a:lstStyle>
          <a:p>
            <a:pPr eaLnBrk="1">
              <a:lnSpc>
                <a:spcPct val="95000"/>
              </a:lnSpc>
              <a:buClrTx/>
              <a:buFontTx/>
              <a:buNone/>
            </a:pPr>
            <a:r>
              <a:rPr lang="en-US" altLang="en-US" sz="6000" b="1" i="1" dirty="0">
                <a:solidFill>
                  <a:srgbClr val="23FF23"/>
                </a:solidFill>
                <a:latin typeface="Comic Sans MS" panose="030F0702030302020204" pitchFamily="66" charset="0"/>
              </a:rPr>
              <a:t>Separate</a:t>
            </a:r>
          </a:p>
        </p:txBody>
      </p:sp>
      <p:sp>
        <p:nvSpPr>
          <p:cNvPr id="16387" name="Text Box 2"/>
          <p:cNvSpPr txBox="1">
            <a:spLocks noChangeArrowheads="1"/>
          </p:cNvSpPr>
          <p:nvPr/>
        </p:nvSpPr>
        <p:spPr bwMode="auto">
          <a:xfrm>
            <a:off x="650875" y="2282825"/>
            <a:ext cx="5707063" cy="11563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7411" name="Text Box 3"/>
          <p:cNvSpPr txBox="1">
            <a:spLocks noChangeArrowheads="1"/>
          </p:cNvSpPr>
          <p:nvPr/>
        </p:nvSpPr>
        <p:spPr bwMode="auto">
          <a:xfrm>
            <a:off x="6499225" y="2282825"/>
            <a:ext cx="5845175" cy="11277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56160" rIns="0" bIns="0"/>
          <a:lstStyle>
            <a:lvl1pPr marL="342900" indent="-331788">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rgbClr val="FFFFFF"/>
                </a:solidFill>
                <a:latin typeface="Chalkduster" charset="0"/>
                <a:cs typeface="Arial Unicode MS" charset="0"/>
              </a:defRPr>
            </a:lvl1pPr>
            <a:lvl2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rgbClr val="FFFFFF"/>
                </a:solidFill>
                <a:latin typeface="Chalkduster" charset="0"/>
                <a:cs typeface="Arial Unicode MS" charset="0"/>
              </a:defRPr>
            </a:lvl2pPr>
            <a:lvl3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rgbClr val="FFFFFF"/>
                </a:solidFill>
                <a:latin typeface="Chalkduster" charset="0"/>
                <a:cs typeface="Arial Unicode MS" charset="0"/>
              </a:defRPr>
            </a:lvl3pPr>
            <a:lvl4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rgbClr val="FFFFFF"/>
                </a:solidFill>
                <a:latin typeface="Chalkduster" charset="0"/>
                <a:cs typeface="Arial Unicode MS" charset="0"/>
              </a:defRPr>
            </a:lvl4pPr>
            <a:lvl5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rgbClr val="FFFFFF"/>
                </a:solidFill>
                <a:latin typeface="Chalkduster" charset="0"/>
                <a:cs typeface="Arial Unicode MS" charset="0"/>
              </a:defRPr>
            </a:lvl5pPr>
            <a:lvl6pPr marL="2514600" indent="-228600" algn="ctr" defTabSz="457200" fontAlgn="base" hangingPunct="0">
              <a:spcBef>
                <a:spcPct val="0"/>
              </a:spcBef>
              <a:spcAft>
                <a:spcPct val="0"/>
              </a:spcAft>
              <a:buClr>
                <a:srgbClr val="000000"/>
              </a:buClr>
              <a:buSzPct val="100000"/>
              <a:buFont typeface="Times New Roman" pitchFamily="16"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rgbClr val="FFFFFF"/>
                </a:solidFill>
                <a:latin typeface="Chalkduster" charset="0"/>
                <a:cs typeface="Arial Unicode MS" charset="0"/>
              </a:defRPr>
            </a:lvl6pPr>
            <a:lvl7pPr marL="2971800" indent="-228600" algn="ctr" defTabSz="457200" fontAlgn="base" hangingPunct="0">
              <a:spcBef>
                <a:spcPct val="0"/>
              </a:spcBef>
              <a:spcAft>
                <a:spcPct val="0"/>
              </a:spcAft>
              <a:buClr>
                <a:srgbClr val="000000"/>
              </a:buClr>
              <a:buSzPct val="100000"/>
              <a:buFont typeface="Times New Roman" pitchFamily="16"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rgbClr val="FFFFFF"/>
                </a:solidFill>
                <a:latin typeface="Chalkduster" charset="0"/>
                <a:cs typeface="Arial Unicode MS" charset="0"/>
              </a:defRPr>
            </a:lvl7pPr>
            <a:lvl8pPr marL="3429000" indent="-228600" algn="ctr" defTabSz="457200" fontAlgn="base" hangingPunct="0">
              <a:spcBef>
                <a:spcPct val="0"/>
              </a:spcBef>
              <a:spcAft>
                <a:spcPct val="0"/>
              </a:spcAft>
              <a:buClr>
                <a:srgbClr val="000000"/>
              </a:buClr>
              <a:buSzPct val="100000"/>
              <a:buFont typeface="Times New Roman" pitchFamily="16"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rgbClr val="FFFFFF"/>
                </a:solidFill>
                <a:latin typeface="Chalkduster" charset="0"/>
                <a:cs typeface="Arial Unicode MS" charset="0"/>
              </a:defRPr>
            </a:lvl8pPr>
            <a:lvl9pPr marL="3886200" indent="-228600" algn="ctr" defTabSz="457200" fontAlgn="base" hangingPunct="0">
              <a:spcBef>
                <a:spcPct val="0"/>
              </a:spcBef>
              <a:spcAft>
                <a:spcPct val="0"/>
              </a:spcAft>
              <a:buClr>
                <a:srgbClr val="000000"/>
              </a:buClr>
              <a:buSzPct val="100000"/>
              <a:buFont typeface="Times New Roman" pitchFamily="16"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rgbClr val="FFFFFF"/>
                </a:solidFill>
                <a:latin typeface="Chalkduster" charset="0"/>
                <a:cs typeface="Arial Unicode MS" charset="0"/>
              </a:defRPr>
            </a:lvl9pPr>
          </a:lstStyle>
          <a:p>
            <a:pPr algn="l">
              <a:lnSpc>
                <a:spcPct val="95000"/>
              </a:lnSpc>
              <a:spcAft>
                <a:spcPts val="3913"/>
              </a:spcAft>
              <a:buClrTx/>
              <a:buFontTx/>
              <a:buNone/>
              <a:defRPr/>
            </a:pPr>
            <a:endParaRPr lang="en-US" altLang="en-US" sz="3600" dirty="0" smtClean="0">
              <a:effectLst>
                <a:outerShdw blurRad="38100" dist="38100" dir="2700000" algn="tl">
                  <a:srgbClr val="C0C0C0"/>
                </a:outerShdw>
              </a:effectLst>
              <a:latin typeface="Trebuchet MS" pitchFamily="32" charset="0"/>
            </a:endParaRPr>
          </a:p>
          <a:p>
            <a:pPr algn="l">
              <a:lnSpc>
                <a:spcPct val="95000"/>
              </a:lnSpc>
              <a:spcAft>
                <a:spcPts val="3913"/>
              </a:spcAft>
              <a:buClrTx/>
              <a:buFontTx/>
              <a:buNone/>
              <a:defRPr/>
            </a:pPr>
            <a:r>
              <a:rPr lang="en-US" altLang="en-US" sz="3600" dirty="0" smtClean="0">
                <a:effectLst>
                  <a:outerShdw blurRad="38100" dist="38100" dir="2700000" algn="tl">
                    <a:srgbClr val="C0C0C0"/>
                  </a:outerShdw>
                </a:effectLst>
                <a:latin typeface="Comic Sans MS" panose="030F0702030302020204" pitchFamily="66" charset="0"/>
              </a:rPr>
              <a:t>Raw meats from other foods</a:t>
            </a:r>
          </a:p>
          <a:p>
            <a:pPr algn="l">
              <a:lnSpc>
                <a:spcPct val="95000"/>
              </a:lnSpc>
              <a:spcAft>
                <a:spcPts val="3913"/>
              </a:spcAft>
              <a:buClrTx/>
              <a:buFontTx/>
              <a:buNone/>
              <a:defRPr/>
            </a:pPr>
            <a:r>
              <a:rPr lang="en-US" altLang="en-US" sz="3600" dirty="0" smtClean="0">
                <a:effectLst>
                  <a:outerShdw blurRad="38100" dist="38100" dir="2700000" algn="tl">
                    <a:srgbClr val="C0C0C0"/>
                  </a:outerShdw>
                </a:effectLst>
                <a:latin typeface="Comic Sans MS" panose="030F0702030302020204" pitchFamily="66" charset="0"/>
              </a:rPr>
              <a:t>Use clean knife and cutting board</a:t>
            </a:r>
          </a:p>
          <a:p>
            <a:pPr algn="l">
              <a:lnSpc>
                <a:spcPct val="95000"/>
              </a:lnSpc>
              <a:spcAft>
                <a:spcPts val="3913"/>
              </a:spcAft>
              <a:buClrTx/>
              <a:buFontTx/>
              <a:buNone/>
              <a:defRPr/>
            </a:pPr>
            <a:r>
              <a:rPr lang="en-US" altLang="en-US" sz="3600" dirty="0" smtClean="0">
                <a:effectLst>
                  <a:outerShdw blurRad="38100" dist="38100" dir="2700000" algn="tl">
                    <a:srgbClr val="C0C0C0"/>
                  </a:outerShdw>
                </a:effectLst>
                <a:latin typeface="Comic Sans MS" panose="030F0702030302020204" pitchFamily="66" charset="0"/>
              </a:rPr>
              <a:t>Do Not Cross Contaminate!</a:t>
            </a:r>
          </a:p>
          <a:p>
            <a:pPr algn="l">
              <a:lnSpc>
                <a:spcPct val="95000"/>
              </a:lnSpc>
              <a:spcAft>
                <a:spcPts val="3913"/>
              </a:spcAft>
              <a:buClrTx/>
              <a:buFontTx/>
              <a:buNone/>
              <a:defRPr/>
            </a:pPr>
            <a:endParaRPr lang="en-US" altLang="en-US" sz="3600" dirty="0" smtClean="0">
              <a:effectLst>
                <a:outerShdw blurRad="38100" dist="38100" dir="2700000" algn="tl">
                  <a:srgbClr val="C0C0C0"/>
                </a:outerShdw>
              </a:effectLst>
              <a:latin typeface="Trebuchet MS" pitchFamily="32" charset="0"/>
            </a:endParaRPr>
          </a:p>
        </p:txBody>
      </p:sp>
      <p:pic>
        <p:nvPicPr>
          <p:cNvPr id="16389" name="Picture 4"/>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287000" y="330200"/>
            <a:ext cx="1600200" cy="16002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6390" name="Picture 5"/>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143000" y="3200400"/>
            <a:ext cx="4800600" cy="38862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6391" name="Line 6"/>
          <p:cNvSpPr>
            <a:spLocks noChangeShapeType="1"/>
          </p:cNvSpPr>
          <p:nvPr/>
        </p:nvSpPr>
        <p:spPr bwMode="auto">
          <a:xfrm>
            <a:off x="685800" y="2286000"/>
            <a:ext cx="11658600" cy="1588"/>
          </a:xfrm>
          <a:prstGeom prst="line">
            <a:avLst/>
          </a:prstGeom>
          <a:noFill/>
          <a:ln w="936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 name="Slide Number Placeholder 1"/>
          <p:cNvSpPr>
            <a:spLocks noGrp="1"/>
          </p:cNvSpPr>
          <p:nvPr>
            <p:ph type="sldNum" idx="10"/>
          </p:nvPr>
        </p:nvSpPr>
        <p:spPr/>
        <p:txBody>
          <a:bodyPr/>
          <a:lstStyle/>
          <a:p>
            <a:pPr>
              <a:defRPr/>
            </a:pPr>
            <a:fld id="{36A95764-56F1-46E3-A0AE-7E99E32F9123}" type="slidenum">
              <a:rPr lang="en-US" altLang="en-US" smtClean="0"/>
              <a:pPr>
                <a:defRPr/>
              </a:pPr>
              <a:t>16</a:t>
            </a:fld>
            <a:endParaRPr lang="en-US" altLang="en-US"/>
          </a:p>
        </p:txBody>
      </p:sp>
    </p:spTree>
    <p:extLst>
      <p:ext uri="{BB962C8B-B14F-4D97-AF65-F5344CB8AC3E}">
        <p14:creationId xmlns:p14="http://schemas.microsoft.com/office/powerpoint/2010/main" val="63082728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1"/>
          <p:cNvSpPr txBox="1">
            <a:spLocks noChangeArrowheads="1"/>
          </p:cNvSpPr>
          <p:nvPr/>
        </p:nvSpPr>
        <p:spPr bwMode="auto">
          <a:xfrm>
            <a:off x="650875" y="357188"/>
            <a:ext cx="11696700" cy="1881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9pPr>
          </a:lstStyle>
          <a:p>
            <a:pPr eaLnBrk="1">
              <a:lnSpc>
                <a:spcPct val="95000"/>
              </a:lnSpc>
              <a:buClrTx/>
              <a:buFontTx/>
              <a:buNone/>
            </a:pPr>
            <a:r>
              <a:rPr lang="en-US" altLang="en-US" sz="6500" b="1" i="1" dirty="0">
                <a:solidFill>
                  <a:srgbClr val="DC2300"/>
                </a:solidFill>
                <a:latin typeface="Comic Sans MS" panose="030F0702030302020204" pitchFamily="66" charset="0"/>
              </a:rPr>
              <a:t>Cook</a:t>
            </a:r>
            <a:r>
              <a:rPr lang="en-US" altLang="en-US" sz="6500" b="1" i="1" dirty="0">
                <a:solidFill>
                  <a:srgbClr val="DC2300"/>
                </a:solidFill>
                <a:latin typeface="Arial Black" pitchFamily="32" charset="0"/>
              </a:rPr>
              <a:t/>
            </a:r>
            <a:br>
              <a:rPr lang="en-US" altLang="en-US" sz="6500" b="1" i="1" dirty="0">
                <a:solidFill>
                  <a:srgbClr val="DC2300"/>
                </a:solidFill>
                <a:latin typeface="Arial Black" pitchFamily="32" charset="0"/>
              </a:rPr>
            </a:br>
            <a:endParaRPr lang="en-US" altLang="en-US" sz="6500" b="1" i="1" dirty="0">
              <a:solidFill>
                <a:srgbClr val="DC2300"/>
              </a:solidFill>
              <a:latin typeface="Arial Black" pitchFamily="32" charset="0"/>
            </a:endParaRPr>
          </a:p>
        </p:txBody>
      </p:sp>
      <p:sp>
        <p:nvSpPr>
          <p:cNvPr id="17411" name="Text Box 2"/>
          <p:cNvSpPr txBox="1">
            <a:spLocks noChangeArrowheads="1"/>
          </p:cNvSpPr>
          <p:nvPr/>
        </p:nvSpPr>
        <p:spPr bwMode="auto">
          <a:xfrm>
            <a:off x="5935662" y="2449979"/>
            <a:ext cx="6408738" cy="38738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56160" rIns="0" bIns="0"/>
          <a:lstStyle>
            <a:lvl1pPr marL="342900" indent="-331788"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1pPr>
            <a:lvl2pPr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2pPr>
            <a:lvl3pPr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3pPr>
            <a:lvl4pPr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4pPr>
            <a:lvl5pPr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9pPr>
          </a:lstStyle>
          <a:p>
            <a:pPr algn="l" eaLnBrk="1">
              <a:lnSpc>
                <a:spcPct val="95000"/>
              </a:lnSpc>
              <a:spcAft>
                <a:spcPts val="3913"/>
              </a:spcAft>
              <a:buClrTx/>
              <a:buFontTx/>
              <a:buNone/>
            </a:pPr>
            <a:r>
              <a:rPr lang="en-US" altLang="en-US" sz="2800" dirty="0" smtClean="0">
                <a:solidFill>
                  <a:srgbClr val="FFFFFF"/>
                </a:solidFill>
                <a:latin typeface="Comic Sans MS" panose="030F0702030302020204" pitchFamily="66" charset="0"/>
              </a:rPr>
              <a:t>Cook to internal doneness of 160</a:t>
            </a:r>
            <a:r>
              <a:rPr lang="en-US" altLang="en-US" sz="2800" dirty="0" smtClean="0">
                <a:solidFill>
                  <a:srgbClr val="FFFFFF"/>
                </a:solidFill>
                <a:latin typeface="Comic Sans MS" panose="030F0702030302020204" pitchFamily="66" charset="0"/>
                <a:cs typeface="Arial" charset="0"/>
              </a:rPr>
              <a:t>º F.</a:t>
            </a:r>
            <a:r>
              <a:rPr lang="en-US" altLang="en-US" sz="2800" dirty="0" smtClean="0">
                <a:solidFill>
                  <a:srgbClr val="FFFFFF"/>
                </a:solidFill>
                <a:latin typeface="Comic Sans MS" panose="030F0702030302020204" pitchFamily="66" charset="0"/>
              </a:rPr>
              <a:t> </a:t>
            </a:r>
          </a:p>
          <a:p>
            <a:pPr algn="l" eaLnBrk="1">
              <a:lnSpc>
                <a:spcPct val="95000"/>
              </a:lnSpc>
              <a:spcAft>
                <a:spcPts val="3913"/>
              </a:spcAft>
              <a:buClrTx/>
              <a:buFontTx/>
              <a:buNone/>
            </a:pPr>
            <a:r>
              <a:rPr lang="en-US" altLang="en-US" sz="2800" dirty="0" smtClean="0">
                <a:solidFill>
                  <a:srgbClr val="FFFFFF"/>
                </a:solidFill>
                <a:latin typeface="Comic Sans MS" panose="030F0702030302020204" pitchFamily="66" charset="0"/>
              </a:rPr>
              <a:t>Be sure juices and centers are not pink</a:t>
            </a:r>
          </a:p>
          <a:p>
            <a:pPr algn="l" eaLnBrk="1">
              <a:lnSpc>
                <a:spcPct val="95000"/>
              </a:lnSpc>
              <a:spcAft>
                <a:spcPts val="3913"/>
              </a:spcAft>
              <a:buClrTx/>
              <a:buFontTx/>
              <a:buNone/>
            </a:pPr>
            <a:r>
              <a:rPr lang="en-US" altLang="en-US" sz="2800" b="1" dirty="0" smtClean="0">
                <a:solidFill>
                  <a:srgbClr val="FFFF00"/>
                </a:solidFill>
                <a:latin typeface="Comic Sans MS" panose="030F0702030302020204" pitchFamily="66" charset="0"/>
              </a:rPr>
              <a:t>Never eat undercooked or raw Ground Beef</a:t>
            </a:r>
          </a:p>
          <a:p>
            <a:pPr algn="l" eaLnBrk="1">
              <a:lnSpc>
                <a:spcPct val="95000"/>
              </a:lnSpc>
              <a:spcAft>
                <a:spcPts val="3913"/>
              </a:spcAft>
              <a:buClrTx/>
              <a:buFontTx/>
              <a:buNone/>
            </a:pPr>
            <a:endParaRPr lang="en-US" altLang="en-US" sz="2800" dirty="0" smtClean="0">
              <a:solidFill>
                <a:srgbClr val="FFFFFF"/>
              </a:solidFill>
              <a:latin typeface="Comic Sans MS" panose="030F0702030302020204" pitchFamily="66" charset="0"/>
            </a:endParaRPr>
          </a:p>
          <a:p>
            <a:pPr algn="l" eaLnBrk="1">
              <a:lnSpc>
                <a:spcPct val="95000"/>
              </a:lnSpc>
              <a:spcAft>
                <a:spcPts val="3913"/>
              </a:spcAft>
              <a:buClrTx/>
              <a:buFontTx/>
              <a:buNone/>
            </a:pPr>
            <a:endParaRPr lang="en-US" altLang="en-US" sz="2800" dirty="0" smtClean="0">
              <a:solidFill>
                <a:srgbClr val="FFFFFF"/>
              </a:solidFill>
              <a:latin typeface="Comic Sans MS" panose="030F0702030302020204" pitchFamily="66" charset="0"/>
            </a:endParaRPr>
          </a:p>
          <a:p>
            <a:pPr algn="l" eaLnBrk="1">
              <a:lnSpc>
                <a:spcPct val="95000"/>
              </a:lnSpc>
              <a:spcAft>
                <a:spcPts val="3913"/>
              </a:spcAft>
              <a:buClrTx/>
              <a:buFontTx/>
              <a:buNone/>
            </a:pPr>
            <a:endParaRPr lang="en-US" altLang="en-US" sz="2800" dirty="0" smtClean="0">
              <a:solidFill>
                <a:srgbClr val="FFFFFF"/>
              </a:solidFill>
              <a:latin typeface="Comic Sans MS" panose="030F0702030302020204" pitchFamily="66" charset="0"/>
            </a:endParaRPr>
          </a:p>
          <a:p>
            <a:pPr algn="l" eaLnBrk="1">
              <a:lnSpc>
                <a:spcPct val="95000"/>
              </a:lnSpc>
              <a:spcAft>
                <a:spcPts val="3913"/>
              </a:spcAft>
              <a:buClrTx/>
              <a:buFontTx/>
              <a:buNone/>
            </a:pPr>
            <a:endParaRPr lang="en-US" altLang="en-US" sz="2800" dirty="0" smtClean="0">
              <a:solidFill>
                <a:srgbClr val="FFFFFF"/>
              </a:solidFill>
              <a:latin typeface="Trebuchet MS" pitchFamily="32" charset="0"/>
            </a:endParaRPr>
          </a:p>
          <a:p>
            <a:pPr algn="l" eaLnBrk="1">
              <a:lnSpc>
                <a:spcPct val="95000"/>
              </a:lnSpc>
              <a:spcAft>
                <a:spcPts val="3913"/>
              </a:spcAft>
              <a:buClrTx/>
              <a:buFontTx/>
              <a:buNone/>
            </a:pPr>
            <a:endParaRPr lang="en-US" altLang="en-US" sz="2800" dirty="0">
              <a:solidFill>
                <a:srgbClr val="FFFFFF"/>
              </a:solidFill>
              <a:latin typeface="Trebuchet MS" pitchFamily="32" charset="0"/>
            </a:endParaRPr>
          </a:p>
        </p:txBody>
      </p:sp>
      <p:grpSp>
        <p:nvGrpSpPr>
          <p:cNvPr id="17412" name="Group 3"/>
          <p:cNvGrpSpPr>
            <a:grpSpLocks/>
          </p:cNvGrpSpPr>
          <p:nvPr/>
        </p:nvGrpSpPr>
        <p:grpSpPr bwMode="auto">
          <a:xfrm>
            <a:off x="2286000" y="6400800"/>
            <a:ext cx="8674100" cy="2049463"/>
            <a:chOff x="1440" y="4032"/>
            <a:chExt cx="5464" cy="1291"/>
          </a:xfrm>
        </p:grpSpPr>
        <p:pic>
          <p:nvPicPr>
            <p:cNvPr id="17417" name="Picture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440" y="4032"/>
              <a:ext cx="5464" cy="129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7418" name="Text Box 5"/>
            <p:cNvSpPr txBox="1">
              <a:spLocks noChangeArrowheads="1"/>
            </p:cNvSpPr>
            <p:nvPr/>
          </p:nvSpPr>
          <p:spPr bwMode="auto">
            <a:xfrm>
              <a:off x="1440" y="4032"/>
              <a:ext cx="5464" cy="1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grpSp>
      <p:pic>
        <p:nvPicPr>
          <p:cNvPr id="17414" name="Picture 7"/>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524000" y="2230438"/>
            <a:ext cx="3733800" cy="32559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7415" name="Line 8"/>
          <p:cNvSpPr>
            <a:spLocks noChangeShapeType="1"/>
          </p:cNvSpPr>
          <p:nvPr/>
        </p:nvSpPr>
        <p:spPr bwMode="auto">
          <a:xfrm>
            <a:off x="1371600" y="1828800"/>
            <a:ext cx="10515600" cy="1588"/>
          </a:xfrm>
          <a:prstGeom prst="line">
            <a:avLst/>
          </a:prstGeom>
          <a:noFill/>
          <a:ln w="936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pic>
        <p:nvPicPr>
          <p:cNvPr id="17416" name="Picture 9"/>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0972800" y="228600"/>
            <a:ext cx="1371600" cy="13716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Slide Number Placeholder 1"/>
          <p:cNvSpPr>
            <a:spLocks noGrp="1"/>
          </p:cNvSpPr>
          <p:nvPr>
            <p:ph type="sldNum" idx="10"/>
          </p:nvPr>
        </p:nvSpPr>
        <p:spPr/>
        <p:txBody>
          <a:bodyPr/>
          <a:lstStyle/>
          <a:p>
            <a:pPr>
              <a:defRPr/>
            </a:pPr>
            <a:fld id="{36A95764-56F1-46E3-A0AE-7E99E32F9123}" type="slidenum">
              <a:rPr lang="en-US" altLang="en-US" smtClean="0"/>
              <a:pPr>
                <a:defRPr/>
              </a:pPr>
              <a:t>17</a:t>
            </a:fld>
            <a:endParaRPr lang="en-US" altLang="en-US"/>
          </a:p>
        </p:txBody>
      </p:sp>
    </p:spTree>
    <p:extLst>
      <p:ext uri="{BB962C8B-B14F-4D97-AF65-F5344CB8AC3E}">
        <p14:creationId xmlns:p14="http://schemas.microsoft.com/office/powerpoint/2010/main" val="308345116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1"/>
          <p:cNvSpPr txBox="1">
            <a:spLocks noChangeArrowheads="1"/>
          </p:cNvSpPr>
          <p:nvPr/>
        </p:nvSpPr>
        <p:spPr bwMode="auto">
          <a:xfrm>
            <a:off x="650875" y="388938"/>
            <a:ext cx="11699875" cy="16240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9pPr>
          </a:lstStyle>
          <a:p>
            <a:pPr eaLnBrk="1">
              <a:lnSpc>
                <a:spcPct val="95000"/>
              </a:lnSpc>
              <a:buClrTx/>
              <a:buFontTx/>
              <a:buNone/>
            </a:pPr>
            <a:r>
              <a:rPr lang="en-US" altLang="en-US" sz="5400" b="1" i="1" dirty="0">
                <a:solidFill>
                  <a:srgbClr val="23FF23"/>
                </a:solidFill>
                <a:latin typeface="Comic Sans MS" panose="030F0702030302020204" pitchFamily="66" charset="0"/>
              </a:rPr>
              <a:t>How to Check Meat Temperature</a:t>
            </a:r>
          </a:p>
        </p:txBody>
      </p:sp>
      <p:sp>
        <p:nvSpPr>
          <p:cNvPr id="18435" name="Text Box 2"/>
          <p:cNvSpPr txBox="1">
            <a:spLocks noChangeArrowheads="1"/>
          </p:cNvSpPr>
          <p:nvPr/>
        </p:nvSpPr>
        <p:spPr bwMode="auto">
          <a:xfrm>
            <a:off x="650874" y="2282825"/>
            <a:ext cx="11260931" cy="14501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56160" rIns="0" bIns="0"/>
          <a:lstStyle>
            <a:lvl1pPr marL="342900" indent="-327025"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1pPr>
            <a:lvl2pPr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2pPr>
            <a:lvl3pPr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3pPr>
            <a:lvl4pPr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4pPr>
            <a:lvl5pPr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4200">
                <a:solidFill>
                  <a:schemeClr val="bg1"/>
                </a:solidFill>
                <a:latin typeface="Chalkduster" charset="0"/>
                <a:cs typeface="Arial Unicode MS" charset="0"/>
              </a:defRPr>
            </a:lvl9pPr>
          </a:lstStyle>
          <a:p>
            <a:pPr algn="l" eaLnBrk="1">
              <a:lnSpc>
                <a:spcPct val="95000"/>
              </a:lnSpc>
              <a:spcAft>
                <a:spcPts val="3913"/>
              </a:spcAft>
              <a:buClrTx/>
              <a:buFontTx/>
              <a:buNone/>
            </a:pPr>
            <a:r>
              <a:rPr lang="en-US" altLang="en-US" sz="3600" dirty="0">
                <a:solidFill>
                  <a:srgbClr val="FFFF00"/>
                </a:solidFill>
                <a:latin typeface="Times New Roman" pitchFamily="16" charset="0"/>
                <a:hlinkClick r:id="rId3"/>
              </a:rPr>
              <a:t>https://www.youtube.com/watch?v=PsoPhA93J9k&amp;feature=youtu.be</a:t>
            </a:r>
          </a:p>
        </p:txBody>
      </p:sp>
      <p:sp>
        <p:nvSpPr>
          <p:cNvPr id="18436" name="Text Box 3"/>
          <p:cNvSpPr txBox="1">
            <a:spLocks noChangeArrowheads="1"/>
          </p:cNvSpPr>
          <p:nvPr/>
        </p:nvSpPr>
        <p:spPr bwMode="auto">
          <a:xfrm>
            <a:off x="650875" y="8172450"/>
            <a:ext cx="5708650" cy="5378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8437" name="Text Box 4"/>
          <p:cNvSpPr txBox="1">
            <a:spLocks noChangeArrowheads="1"/>
          </p:cNvSpPr>
          <p:nvPr/>
        </p:nvSpPr>
        <p:spPr bwMode="auto">
          <a:xfrm>
            <a:off x="6683328" y="2273300"/>
            <a:ext cx="5708650" cy="11277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pic>
        <p:nvPicPr>
          <p:cNvPr id="18438" name="Picture 5"/>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910806" y="4418806"/>
            <a:ext cx="4282034" cy="40354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Slide Number Placeholder 1"/>
          <p:cNvSpPr>
            <a:spLocks noGrp="1"/>
          </p:cNvSpPr>
          <p:nvPr>
            <p:ph type="sldNum" idx="10"/>
          </p:nvPr>
        </p:nvSpPr>
        <p:spPr/>
        <p:txBody>
          <a:bodyPr/>
          <a:lstStyle/>
          <a:p>
            <a:pPr>
              <a:defRPr/>
            </a:pPr>
            <a:fld id="{36A95764-56F1-46E3-A0AE-7E99E32F9123}" type="slidenum">
              <a:rPr lang="en-US" altLang="en-US" smtClean="0"/>
              <a:pPr>
                <a:defRPr/>
              </a:pPr>
              <a:t>18</a:t>
            </a:fld>
            <a:endParaRPr lang="en-US" altLang="en-US"/>
          </a:p>
        </p:txBody>
      </p:sp>
    </p:spTree>
    <p:extLst>
      <p:ext uri="{BB962C8B-B14F-4D97-AF65-F5344CB8AC3E}">
        <p14:creationId xmlns:p14="http://schemas.microsoft.com/office/powerpoint/2010/main" val="357267701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835128" y="3825875"/>
            <a:ext cx="3765550" cy="2286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9460" name="Picture 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915400" y="3606078"/>
            <a:ext cx="3657600" cy="27432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9461" name="Picture 4"/>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8915400" y="6858000"/>
            <a:ext cx="3657600" cy="25146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9463" name="Picture 6"/>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685800" y="6858000"/>
            <a:ext cx="3765550" cy="25082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9464" name="AutoShape 7"/>
          <p:cNvSpPr>
            <a:spLocks noChangeArrowheads="1"/>
          </p:cNvSpPr>
          <p:nvPr/>
        </p:nvSpPr>
        <p:spPr bwMode="auto">
          <a:xfrm>
            <a:off x="685800" y="457200"/>
            <a:ext cx="11658600" cy="2514600"/>
          </a:xfrm>
          <a:prstGeom prst="roundRect">
            <a:avLst>
              <a:gd name="adj" fmla="val 60"/>
            </a:avLst>
          </a:prstGeom>
          <a:solidFill>
            <a:srgbClr val="579D1C"/>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9465" name="Text Box 8"/>
          <p:cNvSpPr txBox="1">
            <a:spLocks noChangeArrowheads="1"/>
          </p:cNvSpPr>
          <p:nvPr/>
        </p:nvSpPr>
        <p:spPr bwMode="auto">
          <a:xfrm>
            <a:off x="1091406" y="944563"/>
            <a:ext cx="11252994" cy="1389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9pPr>
          </a:lstStyle>
          <a:p>
            <a:pPr eaLnBrk="1">
              <a:lnSpc>
                <a:spcPct val="95000"/>
              </a:lnSpc>
              <a:buClrTx/>
              <a:buFontTx/>
              <a:buNone/>
            </a:pPr>
            <a:r>
              <a:rPr lang="en-US" altLang="en-US" sz="6000" b="1" i="1" dirty="0">
                <a:solidFill>
                  <a:srgbClr val="FFFF00"/>
                </a:solidFill>
                <a:latin typeface="Comic Sans MS" panose="030F0702030302020204" pitchFamily="66" charset="0"/>
              </a:rPr>
              <a:t>Economical, </a:t>
            </a:r>
            <a:r>
              <a:rPr lang="en-US" altLang="en-US" sz="6000" b="1" i="1" dirty="0" smtClean="0">
                <a:solidFill>
                  <a:srgbClr val="FFFF00"/>
                </a:solidFill>
                <a:latin typeface="Comic Sans MS" panose="030F0702030302020204" pitchFamily="66" charset="0"/>
              </a:rPr>
              <a:t>Versatile </a:t>
            </a:r>
          </a:p>
          <a:p>
            <a:pPr eaLnBrk="1">
              <a:lnSpc>
                <a:spcPct val="95000"/>
              </a:lnSpc>
              <a:buClrTx/>
              <a:buFontTx/>
              <a:buNone/>
            </a:pPr>
            <a:r>
              <a:rPr lang="en-US" altLang="en-US" sz="6000" b="1" i="1" dirty="0" smtClean="0">
                <a:solidFill>
                  <a:srgbClr val="FFFF00"/>
                </a:solidFill>
                <a:latin typeface="Comic Sans MS" panose="030F0702030302020204" pitchFamily="66" charset="0"/>
              </a:rPr>
              <a:t>and Tasty – Ground Beef</a:t>
            </a:r>
            <a:endParaRPr lang="en-US" altLang="en-US" sz="6000" b="1" i="1" dirty="0">
              <a:solidFill>
                <a:srgbClr val="FFFF00"/>
              </a:solidFill>
              <a:latin typeface="Comic Sans MS" panose="030F0702030302020204" pitchFamily="66" charset="0"/>
            </a:endParaRPr>
          </a:p>
        </p:txBody>
      </p:sp>
      <p:pic>
        <p:nvPicPr>
          <p:cNvPr id="1028" name="Picture 4" descr="C:\Users\nancy\AppData\Local\Microsoft\Windows\Temporary Internet Files\Content.Outlook\RU8KRLS5\ClassicBeefCheeseburgers_5x7.jp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4835128" y="6802488"/>
            <a:ext cx="3673967" cy="2619273"/>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nancy\AppData\Local\Microsoft\Windows\Temporary Internet Files\Content.Outlook\RU8KRLS5\OnTheGoBeefTaco_5x7.jpg"/>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746312" y="3595132"/>
            <a:ext cx="3737849" cy="2684131"/>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idx="10"/>
          </p:nvPr>
        </p:nvSpPr>
        <p:spPr/>
        <p:txBody>
          <a:bodyPr/>
          <a:lstStyle/>
          <a:p>
            <a:pPr>
              <a:defRPr/>
            </a:pPr>
            <a:fld id="{36A95764-56F1-46E3-A0AE-7E99E32F9123}" type="slidenum">
              <a:rPr lang="en-US" altLang="en-US" smtClean="0"/>
              <a:pPr>
                <a:defRPr/>
              </a:pPr>
              <a:t>19</a:t>
            </a:fld>
            <a:endParaRPr lang="en-US" altLang="en-US"/>
          </a:p>
        </p:txBody>
      </p:sp>
    </p:spTree>
    <p:extLst>
      <p:ext uri="{BB962C8B-B14F-4D97-AF65-F5344CB8AC3E}">
        <p14:creationId xmlns:p14="http://schemas.microsoft.com/office/powerpoint/2010/main" val="158111115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1"/>
          <p:cNvSpPr txBox="1">
            <a:spLocks noChangeArrowheads="1"/>
          </p:cNvSpPr>
          <p:nvPr/>
        </p:nvSpPr>
        <p:spPr bwMode="auto">
          <a:xfrm>
            <a:off x="685800" y="2286000"/>
            <a:ext cx="11591925" cy="7361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56160" rIns="0" bIns="0"/>
          <a:lstStyle>
            <a:lvl1pPr marL="342900" indent="-333375"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 pos="10134600" algn="l"/>
                <a:tab pos="10858500" algn="l"/>
                <a:tab pos="11582400" algn="l"/>
              </a:tabLst>
              <a:defRPr sz="4200">
                <a:solidFill>
                  <a:schemeClr val="bg1"/>
                </a:solidFill>
                <a:latin typeface="Chalkduster" charset="0"/>
                <a:cs typeface="Arial Unicode MS" charset="0"/>
              </a:defRPr>
            </a:lvl1pPr>
            <a:lvl2pPr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 pos="10134600" algn="l"/>
                <a:tab pos="10858500" algn="l"/>
                <a:tab pos="11582400" algn="l"/>
              </a:tabLst>
              <a:defRPr sz="4200">
                <a:solidFill>
                  <a:schemeClr val="bg1"/>
                </a:solidFill>
                <a:latin typeface="Chalkduster" charset="0"/>
                <a:cs typeface="Arial Unicode MS" charset="0"/>
              </a:defRPr>
            </a:lvl2pPr>
            <a:lvl3pPr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 pos="10134600" algn="l"/>
                <a:tab pos="10858500" algn="l"/>
                <a:tab pos="11582400" algn="l"/>
              </a:tabLst>
              <a:defRPr sz="4200">
                <a:solidFill>
                  <a:schemeClr val="bg1"/>
                </a:solidFill>
                <a:latin typeface="Chalkduster" charset="0"/>
                <a:cs typeface="Arial Unicode MS" charset="0"/>
              </a:defRPr>
            </a:lvl3pPr>
            <a:lvl4pPr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 pos="10134600" algn="l"/>
                <a:tab pos="10858500" algn="l"/>
                <a:tab pos="11582400" algn="l"/>
              </a:tabLst>
              <a:defRPr sz="4200">
                <a:solidFill>
                  <a:schemeClr val="bg1"/>
                </a:solidFill>
                <a:latin typeface="Chalkduster" charset="0"/>
                <a:cs typeface="Arial Unicode MS" charset="0"/>
              </a:defRPr>
            </a:lvl4pPr>
            <a:lvl5pPr eaLnBrk="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 pos="10134600" algn="l"/>
                <a:tab pos="10858500" algn="l"/>
                <a:tab pos="115824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 pos="10134600" algn="l"/>
                <a:tab pos="10858500" algn="l"/>
                <a:tab pos="115824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 pos="10134600" algn="l"/>
                <a:tab pos="10858500" algn="l"/>
                <a:tab pos="115824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 pos="10134600" algn="l"/>
                <a:tab pos="10858500" algn="l"/>
                <a:tab pos="115824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 pos="10134600" algn="l"/>
                <a:tab pos="10858500" algn="l"/>
                <a:tab pos="11582400" algn="l"/>
              </a:tabLst>
              <a:defRPr sz="4200">
                <a:solidFill>
                  <a:schemeClr val="bg1"/>
                </a:solidFill>
                <a:latin typeface="Chalkduster" charset="0"/>
                <a:cs typeface="Arial Unicode MS" charset="0"/>
              </a:defRPr>
            </a:lvl9pPr>
          </a:lstStyle>
          <a:p>
            <a:pPr eaLnBrk="1">
              <a:lnSpc>
                <a:spcPct val="95000"/>
              </a:lnSpc>
              <a:spcAft>
                <a:spcPts val="3913"/>
              </a:spcAft>
              <a:buClrTx/>
              <a:buFontTx/>
              <a:buNone/>
            </a:pPr>
            <a:r>
              <a:rPr lang="en-US" altLang="en-US" sz="4000" dirty="0" smtClean="0">
                <a:solidFill>
                  <a:srgbClr val="FFFF00"/>
                </a:solidFill>
                <a:latin typeface="Comic Sans MS" panose="030F0702030302020204" pitchFamily="66" charset="0"/>
              </a:rPr>
              <a:t>Understand </a:t>
            </a:r>
            <a:r>
              <a:rPr lang="en-US" altLang="en-US" sz="4000" dirty="0">
                <a:solidFill>
                  <a:srgbClr val="FFFF00"/>
                </a:solidFill>
                <a:latin typeface="Comic Sans MS" panose="030F0702030302020204" pitchFamily="66" charset="0"/>
              </a:rPr>
              <a:t>the </a:t>
            </a:r>
            <a:r>
              <a:rPr lang="en-US" altLang="en-US" sz="4000" dirty="0" smtClean="0">
                <a:solidFill>
                  <a:srgbClr val="FFFF00"/>
                </a:solidFill>
                <a:latin typeface="Comic Sans MS" panose="030F0702030302020204" pitchFamily="66" charset="0"/>
              </a:rPr>
              <a:t>basics!</a:t>
            </a:r>
            <a:endParaRPr lang="en-US" altLang="en-US" sz="4800" dirty="0">
              <a:solidFill>
                <a:srgbClr val="FFFFFF"/>
              </a:solidFill>
              <a:latin typeface="Comic Sans MS" pitchFamily="64" charset="0"/>
            </a:endParaRPr>
          </a:p>
          <a:p>
            <a:pPr eaLnBrk="1">
              <a:lnSpc>
                <a:spcPct val="95000"/>
              </a:lnSpc>
              <a:spcAft>
                <a:spcPts val="3913"/>
              </a:spcAft>
              <a:buClrTx/>
              <a:buFontTx/>
              <a:buNone/>
            </a:pPr>
            <a:endParaRPr lang="en-US" altLang="en-US" sz="4800" dirty="0">
              <a:solidFill>
                <a:srgbClr val="FFFFFF"/>
              </a:solidFill>
              <a:latin typeface="Comic Sans MS" pitchFamily="64" charset="0"/>
            </a:endParaRPr>
          </a:p>
          <a:p>
            <a:pPr eaLnBrk="1">
              <a:lnSpc>
                <a:spcPct val="95000"/>
              </a:lnSpc>
              <a:spcAft>
                <a:spcPts val="3913"/>
              </a:spcAft>
              <a:buClrTx/>
              <a:buFontTx/>
              <a:buNone/>
            </a:pPr>
            <a:endParaRPr lang="en-US" altLang="en-US" sz="4800" dirty="0">
              <a:solidFill>
                <a:srgbClr val="FFFFFF"/>
              </a:solidFill>
              <a:latin typeface="Comic Sans MS" pitchFamily="64" charset="0"/>
            </a:endParaRPr>
          </a:p>
        </p:txBody>
      </p:sp>
      <p:sp>
        <p:nvSpPr>
          <p:cNvPr id="20483" name="AutoShape 2"/>
          <p:cNvSpPr>
            <a:spLocks noChangeArrowheads="1"/>
          </p:cNvSpPr>
          <p:nvPr/>
        </p:nvSpPr>
        <p:spPr bwMode="auto">
          <a:xfrm>
            <a:off x="685800" y="499689"/>
            <a:ext cx="11658600" cy="1600200"/>
          </a:xfrm>
          <a:prstGeom prst="roundRect">
            <a:avLst>
              <a:gd name="adj" fmla="val 97"/>
            </a:avLst>
          </a:prstGeom>
          <a:solidFill>
            <a:srgbClr val="9966CC"/>
          </a:solidFill>
          <a:ln w="9360">
            <a:solidFill>
              <a:srgbClr val="000000"/>
            </a:solidFill>
            <a:miter lim="800000"/>
            <a:headEnd/>
            <a:tailEnd/>
          </a:ln>
          <a:effectLst>
            <a:outerShdw algn="ctr" rotWithShape="0">
              <a:srgbClr val="000000"/>
            </a:outerShdw>
          </a:effectLst>
        </p:spPr>
        <p:txBody>
          <a:bodyPr wrap="none" anchor="ctr"/>
          <a:lstStyle/>
          <a:p>
            <a:endParaRPr lang="en-US" altLang="en-US"/>
          </a:p>
        </p:txBody>
      </p:sp>
      <p:sp>
        <p:nvSpPr>
          <p:cNvPr id="20485" name="Text Box 4"/>
          <p:cNvSpPr txBox="1">
            <a:spLocks noChangeArrowheads="1"/>
          </p:cNvSpPr>
          <p:nvPr/>
        </p:nvSpPr>
        <p:spPr bwMode="auto">
          <a:xfrm>
            <a:off x="914400" y="913606"/>
            <a:ext cx="11042650" cy="182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56160" rIns="0" bIns="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Lst>
              <a:defRPr sz="4200">
                <a:solidFill>
                  <a:schemeClr val="bg1"/>
                </a:solidFill>
                <a:latin typeface="Chalkduster" charset="0"/>
                <a:cs typeface="Arial Unicode M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Lst>
              <a:defRPr sz="4200">
                <a:solidFill>
                  <a:schemeClr val="bg1"/>
                </a:solidFill>
                <a:latin typeface="Chalkduster" charset="0"/>
                <a:cs typeface="Arial Unicode M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Lst>
              <a:defRPr sz="4200">
                <a:solidFill>
                  <a:schemeClr val="bg1"/>
                </a:solidFill>
                <a:latin typeface="Chalkduster" charset="0"/>
                <a:cs typeface="Arial Unicode M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Lst>
              <a:defRPr sz="4200">
                <a:solidFill>
                  <a:schemeClr val="bg1"/>
                </a:solidFill>
                <a:latin typeface="Chalkduster" charset="0"/>
                <a:cs typeface="Arial Unicode M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Lst>
              <a:defRPr sz="4200">
                <a:solidFill>
                  <a:schemeClr val="bg1"/>
                </a:solidFill>
                <a:latin typeface="Chalkduster" charset="0"/>
                <a:cs typeface="Arial Unicode MS" charset="0"/>
              </a:defRPr>
            </a:lvl9pPr>
          </a:lstStyle>
          <a:p>
            <a:pPr eaLnBrk="1">
              <a:lnSpc>
                <a:spcPct val="95000"/>
              </a:lnSpc>
              <a:spcAft>
                <a:spcPts val="3913"/>
              </a:spcAft>
              <a:buClrTx/>
              <a:buFontTx/>
              <a:buNone/>
            </a:pPr>
            <a:r>
              <a:rPr lang="en-US" altLang="en-US" sz="4800" b="1" dirty="0" smtClean="0">
                <a:solidFill>
                  <a:srgbClr val="FFFFFF"/>
                </a:solidFill>
                <a:latin typeface="Comic Sans MS" panose="030F0702030302020204" pitchFamily="66" charset="0"/>
              </a:rPr>
              <a:t>Choose </a:t>
            </a:r>
            <a:r>
              <a:rPr lang="en-US" altLang="en-US" sz="4800" b="1" dirty="0">
                <a:solidFill>
                  <a:srgbClr val="FFFFFF"/>
                </a:solidFill>
                <a:latin typeface="Comic Sans MS" panose="030F0702030302020204" pitchFamily="66" charset="0"/>
              </a:rPr>
              <a:t>Ground Beef for Your Plate!</a:t>
            </a:r>
          </a:p>
        </p:txBody>
      </p:sp>
      <p:pic>
        <p:nvPicPr>
          <p:cNvPr id="1026" name="Picture 2" descr="M:\photos\beef photos\cheeseburger.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683397" y="3504406"/>
            <a:ext cx="5663406" cy="5637186"/>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idx="10"/>
          </p:nvPr>
        </p:nvSpPr>
        <p:spPr/>
        <p:txBody>
          <a:bodyPr/>
          <a:lstStyle/>
          <a:p>
            <a:pPr>
              <a:defRPr/>
            </a:pPr>
            <a:fld id="{36A95764-56F1-46E3-A0AE-7E99E32F9123}" type="slidenum">
              <a:rPr lang="en-US" altLang="en-US" smtClean="0"/>
              <a:pPr>
                <a:defRPr/>
              </a:pPr>
              <a:t>20</a:t>
            </a:fld>
            <a:endParaRPr lang="en-US" altLang="en-US"/>
          </a:p>
        </p:txBody>
      </p:sp>
    </p:spTree>
    <p:extLst>
      <p:ext uri="{BB962C8B-B14F-4D97-AF65-F5344CB8AC3E}">
        <p14:creationId xmlns:p14="http://schemas.microsoft.com/office/powerpoint/2010/main" val="3522748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1"/>
          <p:cNvSpPr txBox="1">
            <a:spLocks noChangeArrowheads="1"/>
          </p:cNvSpPr>
          <p:nvPr/>
        </p:nvSpPr>
        <p:spPr bwMode="auto">
          <a:xfrm>
            <a:off x="685800" y="457200"/>
            <a:ext cx="11687175" cy="1611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Lst>
              <a:defRPr sz="4200">
                <a:solidFill>
                  <a:schemeClr val="bg1"/>
                </a:solidFill>
                <a:latin typeface="Chalkduster" charset="0"/>
                <a:cs typeface="Arial Unicode MS" charset="0"/>
              </a:defRPr>
            </a:lvl9pPr>
          </a:lstStyle>
          <a:p>
            <a:pPr eaLnBrk="1">
              <a:lnSpc>
                <a:spcPct val="95000"/>
              </a:lnSpc>
              <a:buClrTx/>
              <a:buFontTx/>
              <a:buNone/>
            </a:pPr>
            <a:r>
              <a:rPr lang="en-US" altLang="en-US" sz="6500" b="1" i="1" dirty="0">
                <a:solidFill>
                  <a:srgbClr val="FF0000"/>
                </a:solidFill>
                <a:latin typeface="Comic Sans MS" pitchFamily="64" charset="0"/>
              </a:rPr>
              <a:t>Ground Beef 101</a:t>
            </a:r>
          </a:p>
        </p:txBody>
      </p:sp>
      <p:sp>
        <p:nvSpPr>
          <p:cNvPr id="21507" name="Text Box 2"/>
          <p:cNvSpPr txBox="1">
            <a:spLocks noChangeArrowheads="1"/>
          </p:cNvSpPr>
          <p:nvPr/>
        </p:nvSpPr>
        <p:spPr bwMode="auto">
          <a:xfrm>
            <a:off x="685800" y="2282031"/>
            <a:ext cx="5469731" cy="11276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56160" rIns="0" bIns="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9pPr>
          </a:lstStyle>
          <a:p>
            <a:pPr algn="l" eaLnBrk="1">
              <a:lnSpc>
                <a:spcPct val="95000"/>
              </a:lnSpc>
              <a:spcAft>
                <a:spcPts val="3913"/>
              </a:spcAft>
              <a:buClrTx/>
              <a:buFontTx/>
              <a:buNone/>
            </a:pPr>
            <a:endParaRPr lang="en-US" altLang="en-US" sz="2800" dirty="0">
              <a:solidFill>
                <a:srgbClr val="FFFFFF"/>
              </a:solidFill>
              <a:latin typeface="Times New Roman" pitchFamily="16" charset="0"/>
            </a:endParaRPr>
          </a:p>
          <a:p>
            <a:pPr algn="l" eaLnBrk="1">
              <a:lnSpc>
                <a:spcPct val="95000"/>
              </a:lnSpc>
              <a:spcAft>
                <a:spcPts val="3913"/>
              </a:spcAft>
              <a:buClrTx/>
              <a:buFontTx/>
              <a:buNone/>
            </a:pPr>
            <a:r>
              <a:rPr lang="en-US" altLang="en-US" sz="3600" dirty="0">
                <a:solidFill>
                  <a:srgbClr val="FFFFFF"/>
                </a:solidFill>
                <a:latin typeface="Comic Sans MS" panose="030F0702030302020204" pitchFamily="66" charset="0"/>
              </a:rPr>
              <a:t>Prepared by Kristie Kuhse, M Ed.</a:t>
            </a:r>
          </a:p>
          <a:p>
            <a:pPr algn="l" eaLnBrk="1">
              <a:lnSpc>
                <a:spcPct val="95000"/>
              </a:lnSpc>
              <a:spcAft>
                <a:spcPts val="3913"/>
              </a:spcAft>
              <a:buClrTx/>
              <a:buFontTx/>
              <a:buNone/>
            </a:pPr>
            <a:r>
              <a:rPr lang="en-US" altLang="en-US" sz="3600" dirty="0">
                <a:solidFill>
                  <a:srgbClr val="FFFFFF"/>
                </a:solidFill>
                <a:latin typeface="Comic Sans MS" panose="030F0702030302020204" pitchFamily="66" charset="0"/>
              </a:rPr>
              <a:t>Family and Consumer Sciences Teacher, Waverly-Shell Rock Middle School</a:t>
            </a:r>
          </a:p>
        </p:txBody>
      </p:sp>
      <p:sp>
        <p:nvSpPr>
          <p:cNvPr id="21508" name="Text Box 3"/>
          <p:cNvSpPr txBox="1">
            <a:spLocks noChangeArrowheads="1"/>
          </p:cNvSpPr>
          <p:nvPr/>
        </p:nvSpPr>
        <p:spPr bwMode="auto">
          <a:xfrm>
            <a:off x="7015399" y="3063804"/>
            <a:ext cx="5295931" cy="11277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56160" rIns="0" bIns="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5pPr>
            <a:lvl6pPr marL="25146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6pPr>
            <a:lvl7pPr marL="29718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7pPr>
            <a:lvl8pPr marL="34290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8pPr>
            <a:lvl9pPr marL="3886200" indent="-228600" algn="ctr"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200">
                <a:solidFill>
                  <a:schemeClr val="bg1"/>
                </a:solidFill>
                <a:latin typeface="Chalkduster" charset="0"/>
                <a:cs typeface="Arial Unicode MS" charset="0"/>
              </a:defRPr>
            </a:lvl9pPr>
          </a:lstStyle>
          <a:p>
            <a:pPr algn="l" eaLnBrk="1">
              <a:lnSpc>
                <a:spcPct val="95000"/>
              </a:lnSpc>
              <a:spcAft>
                <a:spcPts val="3913"/>
              </a:spcAft>
              <a:buClrTx/>
              <a:buFontTx/>
              <a:buNone/>
            </a:pPr>
            <a:r>
              <a:rPr lang="en-US" altLang="en-US" sz="3600" dirty="0">
                <a:solidFill>
                  <a:srgbClr val="FFFFFF"/>
                </a:solidFill>
                <a:latin typeface="Comic Sans MS" panose="030F0702030302020204" pitchFamily="66" charset="0"/>
              </a:rPr>
              <a:t>Brought to you by Iowa’s beef farmers through the Beef Checkoff Program</a:t>
            </a:r>
          </a:p>
          <a:p>
            <a:pPr algn="l" eaLnBrk="1">
              <a:lnSpc>
                <a:spcPct val="95000"/>
              </a:lnSpc>
              <a:spcAft>
                <a:spcPts val="3913"/>
              </a:spcAft>
              <a:buClrTx/>
              <a:buFontTx/>
              <a:buNone/>
            </a:pPr>
            <a:endParaRPr lang="en-US" altLang="en-US" sz="2800" dirty="0">
              <a:solidFill>
                <a:srgbClr val="FFFFFF"/>
              </a:solidFill>
              <a:latin typeface="Times New Roman" pitchFamily="16" charset="0"/>
            </a:endParaRPr>
          </a:p>
          <a:p>
            <a:pPr algn="l" eaLnBrk="1">
              <a:lnSpc>
                <a:spcPct val="95000"/>
              </a:lnSpc>
              <a:spcAft>
                <a:spcPts val="3913"/>
              </a:spcAft>
              <a:buClrTx/>
              <a:buFontTx/>
              <a:buNone/>
            </a:pPr>
            <a:endParaRPr lang="en-US" altLang="en-US" sz="2800" dirty="0">
              <a:solidFill>
                <a:srgbClr val="FFFFFF"/>
              </a:solidFill>
              <a:latin typeface="Times New Roman" pitchFamily="16" charset="0"/>
            </a:endParaRPr>
          </a:p>
          <a:p>
            <a:pPr algn="l" eaLnBrk="1">
              <a:lnSpc>
                <a:spcPct val="95000"/>
              </a:lnSpc>
              <a:spcAft>
                <a:spcPts val="3913"/>
              </a:spcAft>
              <a:buClrTx/>
              <a:buFontTx/>
              <a:buNone/>
            </a:pPr>
            <a:r>
              <a:rPr lang="en-US" altLang="en-US" sz="2800" dirty="0">
                <a:solidFill>
                  <a:srgbClr val="FFFFFF"/>
                </a:solidFill>
                <a:latin typeface="Comic Sans MS" panose="030F0702030302020204" pitchFamily="66" charset="0"/>
              </a:rPr>
              <a:t>		</a:t>
            </a:r>
            <a:r>
              <a:rPr lang="en-US" altLang="en-US" sz="2800" dirty="0" smtClean="0">
                <a:solidFill>
                  <a:srgbClr val="FFFFFF"/>
                </a:solidFill>
                <a:latin typeface="Comic Sans MS" panose="030F0702030302020204" pitchFamily="66" charset="0"/>
              </a:rPr>
              <a:t> </a:t>
            </a:r>
            <a:r>
              <a:rPr lang="en-US" altLang="en-US" sz="4400" dirty="0" smtClean="0">
                <a:solidFill>
                  <a:srgbClr val="FFFFFF"/>
                </a:solidFill>
                <a:latin typeface="Comic Sans MS" panose="030F0702030302020204" pitchFamily="66" charset="0"/>
              </a:rPr>
              <a:t>www.iabeef.org</a:t>
            </a:r>
            <a:endParaRPr lang="en-US" altLang="en-US" sz="4400" dirty="0">
              <a:solidFill>
                <a:srgbClr val="FFFFFF"/>
              </a:solidFill>
              <a:latin typeface="Comic Sans MS" panose="030F0702030302020204" pitchFamily="66" charset="0"/>
            </a:endParaRPr>
          </a:p>
        </p:txBody>
      </p:sp>
      <p:pic>
        <p:nvPicPr>
          <p:cNvPr id="21509" name="Picture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416006" y="5485606"/>
            <a:ext cx="3836987" cy="17145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Slide Number Placeholder 1"/>
          <p:cNvSpPr>
            <a:spLocks noGrp="1"/>
          </p:cNvSpPr>
          <p:nvPr>
            <p:ph type="sldNum" idx="10"/>
          </p:nvPr>
        </p:nvSpPr>
        <p:spPr/>
        <p:txBody>
          <a:bodyPr/>
          <a:lstStyle/>
          <a:p>
            <a:pPr>
              <a:defRPr/>
            </a:pPr>
            <a:fld id="{36A95764-56F1-46E3-A0AE-7E99E32F9123}" type="slidenum">
              <a:rPr lang="en-US" altLang="en-US" smtClean="0"/>
              <a:pPr>
                <a:defRPr/>
              </a:pPr>
              <a:t>21</a:t>
            </a:fld>
            <a:endParaRPr lang="en-US" altLang="en-US"/>
          </a:p>
        </p:txBody>
      </p:sp>
    </p:spTree>
    <p:extLst>
      <p:ext uri="{BB962C8B-B14F-4D97-AF65-F5344CB8AC3E}">
        <p14:creationId xmlns:p14="http://schemas.microsoft.com/office/powerpoint/2010/main" val="91924854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Times New Roman"/>
        <a:ea typeface=""/>
        <a:cs typeface="Arial Unicode MS"/>
      </a:majorFont>
      <a:minorFont>
        <a:latin typeface="Times New Roman"/>
        <a:ea typeface=""/>
        <a:cs typeface="Arial Unicode M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457200" rtl="0" eaLnBrk="1"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altLang="en-US" sz="4200" b="0" i="0" u="none" strike="noStrike" cap="none" normalizeH="0" baseline="0" smtClean="0">
            <a:ln>
              <a:noFill/>
            </a:ln>
            <a:solidFill>
              <a:schemeClr val="bg1"/>
            </a:solidFill>
            <a:effectLst/>
            <a:latin typeface="Chalkduster" charset="0"/>
            <a:cs typeface="Arial Unicode MS"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457200" rtl="0" eaLnBrk="1"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altLang="en-US" sz="4200" b="0" i="0" u="none" strike="noStrike" cap="none" normalizeH="0" baseline="0" smtClean="0">
            <a:ln>
              <a:noFill/>
            </a:ln>
            <a:solidFill>
              <a:schemeClr val="bg1"/>
            </a:solidFill>
            <a:effectLst/>
            <a:latin typeface="Chalkduster" charset="0"/>
            <a:cs typeface="Arial Unicode MS"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35556</TotalTime>
  <Words>2117</Words>
  <Application>Microsoft Office PowerPoint</Application>
  <PresentationFormat>Custom</PresentationFormat>
  <Paragraphs>257</Paragraphs>
  <Slides>21</Slides>
  <Notes>21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  Ground Beef 101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Safe Defrosting</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Ground Beef 101</dc:title>
  <dc:creator>Nancy Degner</dc:creator>
  <cp:lastModifiedBy>Vicki John</cp:lastModifiedBy>
  <cp:revision>52</cp:revision>
  <cp:lastPrinted>2016-01-22T19:09:37Z</cp:lastPrinted>
  <dcterms:created xsi:type="dcterms:W3CDTF">1601-01-01T00:00:00Z</dcterms:created>
  <dcterms:modified xsi:type="dcterms:W3CDTF">2016-02-23T14:46:11Z</dcterms:modified>
</cp:coreProperties>
</file>